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 id="2147483722" r:id="rId2"/>
    <p:sldMasterId id="2147483734" r:id="rId3"/>
    <p:sldMasterId id="2147483746" r:id="rId4"/>
  </p:sldMasterIdLst>
  <p:sldIdLst>
    <p:sldId id="256" r:id="rId5"/>
    <p:sldId id="258" r:id="rId6"/>
    <p:sldId id="257" r:id="rId7"/>
    <p:sldId id="281" r:id="rId8"/>
    <p:sldId id="304" r:id="rId9"/>
    <p:sldId id="282" r:id="rId10"/>
    <p:sldId id="283" r:id="rId11"/>
    <p:sldId id="285" r:id="rId12"/>
    <p:sldId id="286" r:id="rId13"/>
    <p:sldId id="287" r:id="rId14"/>
    <p:sldId id="288" r:id="rId15"/>
    <p:sldId id="289" r:id="rId16"/>
    <p:sldId id="293" r:id="rId17"/>
    <p:sldId id="305" r:id="rId18"/>
    <p:sldId id="290" r:id="rId19"/>
    <p:sldId id="296" r:id="rId20"/>
    <p:sldId id="301" r:id="rId21"/>
    <p:sldId id="303" r:id="rId22"/>
    <p:sldId id="297" r:id="rId23"/>
    <p:sldId id="291" r:id="rId24"/>
    <p:sldId id="284" r:id="rId25"/>
    <p:sldId id="292" r:id="rId26"/>
    <p:sldId id="294" r:id="rId27"/>
    <p:sldId id="295" r:id="rId28"/>
    <p:sldId id="298" r:id="rId29"/>
    <p:sldId id="299" r:id="rId30"/>
    <p:sldId id="306"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BEC"/>
    <a:srgbClr val="EDF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Merritt" userId="b92c223c-8880-48c6-9b0c-d25ee1bca468" providerId="ADAL" clId="{7E285D84-ABA5-4E3E-B157-3BAE4E36357B}"/>
    <pc:docChg chg="custSel delSld modSld">
      <pc:chgData name="Patrick Merritt" userId="b92c223c-8880-48c6-9b0c-d25ee1bca468" providerId="ADAL" clId="{7E285D84-ABA5-4E3E-B157-3BAE4E36357B}" dt="2024-10-21T08:43:07.272" v="70" actId="47"/>
      <pc:docMkLst>
        <pc:docMk/>
      </pc:docMkLst>
      <pc:sldChg chg="modSp mod">
        <pc:chgData name="Patrick Merritt" userId="b92c223c-8880-48c6-9b0c-d25ee1bca468" providerId="ADAL" clId="{7E285D84-ABA5-4E3E-B157-3BAE4E36357B}" dt="2024-10-21T08:42:45.096" v="66" actId="6549"/>
        <pc:sldMkLst>
          <pc:docMk/>
          <pc:sldMk cId="4140849396" sldId="256"/>
        </pc:sldMkLst>
        <pc:spChg chg="mod">
          <ac:chgData name="Patrick Merritt" userId="b92c223c-8880-48c6-9b0c-d25ee1bca468" providerId="ADAL" clId="{7E285D84-ABA5-4E3E-B157-3BAE4E36357B}" dt="2024-10-21T08:42:45.096" v="66" actId="6549"/>
          <ac:spMkLst>
            <pc:docMk/>
            <pc:sldMk cId="4140849396" sldId="256"/>
            <ac:spMk id="2" creationId="{80EEA43B-88B7-4222-815D-A8669F2E2B38}"/>
          </ac:spMkLst>
        </pc:spChg>
        <pc:spChg chg="mod">
          <ac:chgData name="Patrick Merritt" userId="b92c223c-8880-48c6-9b0c-d25ee1bca468" providerId="ADAL" clId="{7E285D84-ABA5-4E3E-B157-3BAE4E36357B}" dt="2024-10-21T08:42:36.214" v="65" actId="20577"/>
          <ac:spMkLst>
            <pc:docMk/>
            <pc:sldMk cId="4140849396" sldId="256"/>
            <ac:spMk id="3" creationId="{1434D4E6-3F45-4373-8FC0-7AD6FC9584AB}"/>
          </ac:spMkLst>
        </pc:spChg>
      </pc:sldChg>
      <pc:sldChg chg="modSp mod">
        <pc:chgData name="Patrick Merritt" userId="b92c223c-8880-48c6-9b0c-d25ee1bca468" providerId="ADAL" clId="{7E285D84-ABA5-4E3E-B157-3BAE4E36357B}" dt="2024-10-21T08:42:58.007" v="69" actId="6549"/>
        <pc:sldMkLst>
          <pc:docMk/>
          <pc:sldMk cId="2327808181" sldId="257"/>
        </pc:sldMkLst>
        <pc:spChg chg="mod">
          <ac:chgData name="Patrick Merritt" userId="b92c223c-8880-48c6-9b0c-d25ee1bca468" providerId="ADAL" clId="{7E285D84-ABA5-4E3E-B157-3BAE4E36357B}" dt="2024-10-21T08:42:58.007" v="69" actId="6549"/>
          <ac:spMkLst>
            <pc:docMk/>
            <pc:sldMk cId="2327808181" sldId="257"/>
            <ac:spMk id="3" creationId="{6894D137-EE1D-4D77-B1FB-A5392EE55250}"/>
          </ac:spMkLst>
        </pc:spChg>
      </pc:sldChg>
      <pc:sldChg chg="del">
        <pc:chgData name="Patrick Merritt" userId="b92c223c-8880-48c6-9b0c-d25ee1bca468" providerId="ADAL" clId="{7E285D84-ABA5-4E3E-B157-3BAE4E36357B}" dt="2024-10-21T08:43:07.272" v="70" actId="47"/>
        <pc:sldMkLst>
          <pc:docMk/>
          <pc:sldMk cId="165395677" sldId="259"/>
        </pc:sldMkLst>
      </pc:sldChg>
      <pc:sldChg chg="del">
        <pc:chgData name="Patrick Merritt" userId="b92c223c-8880-48c6-9b0c-d25ee1bca468" providerId="ADAL" clId="{7E285D84-ABA5-4E3E-B157-3BAE4E36357B}" dt="2024-10-21T08:43:07.272" v="70" actId="47"/>
        <pc:sldMkLst>
          <pc:docMk/>
          <pc:sldMk cId="2035631066" sldId="260"/>
        </pc:sldMkLst>
      </pc:sldChg>
      <pc:sldChg chg="del">
        <pc:chgData name="Patrick Merritt" userId="b92c223c-8880-48c6-9b0c-d25ee1bca468" providerId="ADAL" clId="{7E285D84-ABA5-4E3E-B157-3BAE4E36357B}" dt="2024-10-21T08:43:07.272" v="70" actId="47"/>
        <pc:sldMkLst>
          <pc:docMk/>
          <pc:sldMk cId="3364880248" sldId="261"/>
        </pc:sldMkLst>
      </pc:sldChg>
      <pc:sldChg chg="del">
        <pc:chgData name="Patrick Merritt" userId="b92c223c-8880-48c6-9b0c-d25ee1bca468" providerId="ADAL" clId="{7E285D84-ABA5-4E3E-B157-3BAE4E36357B}" dt="2024-10-21T08:43:07.272" v="70" actId="47"/>
        <pc:sldMkLst>
          <pc:docMk/>
          <pc:sldMk cId="821839942" sldId="262"/>
        </pc:sldMkLst>
      </pc:sldChg>
      <pc:sldChg chg="del">
        <pc:chgData name="Patrick Merritt" userId="b92c223c-8880-48c6-9b0c-d25ee1bca468" providerId="ADAL" clId="{7E285D84-ABA5-4E3E-B157-3BAE4E36357B}" dt="2024-10-21T08:43:07.272" v="70" actId="47"/>
        <pc:sldMkLst>
          <pc:docMk/>
          <pc:sldMk cId="1722708586" sldId="263"/>
        </pc:sldMkLst>
      </pc:sldChg>
      <pc:sldChg chg="del">
        <pc:chgData name="Patrick Merritt" userId="b92c223c-8880-48c6-9b0c-d25ee1bca468" providerId="ADAL" clId="{7E285D84-ABA5-4E3E-B157-3BAE4E36357B}" dt="2024-10-21T08:43:07.272" v="70" actId="47"/>
        <pc:sldMkLst>
          <pc:docMk/>
          <pc:sldMk cId="2951738003" sldId="264"/>
        </pc:sldMkLst>
      </pc:sldChg>
      <pc:sldChg chg="del">
        <pc:chgData name="Patrick Merritt" userId="b92c223c-8880-48c6-9b0c-d25ee1bca468" providerId="ADAL" clId="{7E285D84-ABA5-4E3E-B157-3BAE4E36357B}" dt="2024-10-21T08:43:07.272" v="70" actId="47"/>
        <pc:sldMkLst>
          <pc:docMk/>
          <pc:sldMk cId="4235655284" sldId="265"/>
        </pc:sldMkLst>
      </pc:sldChg>
      <pc:sldChg chg="del">
        <pc:chgData name="Patrick Merritt" userId="b92c223c-8880-48c6-9b0c-d25ee1bca468" providerId="ADAL" clId="{7E285D84-ABA5-4E3E-B157-3BAE4E36357B}" dt="2024-10-21T08:43:07.272" v="70" actId="47"/>
        <pc:sldMkLst>
          <pc:docMk/>
          <pc:sldMk cId="2455877161" sldId="266"/>
        </pc:sldMkLst>
      </pc:sldChg>
      <pc:sldChg chg="del">
        <pc:chgData name="Patrick Merritt" userId="b92c223c-8880-48c6-9b0c-d25ee1bca468" providerId="ADAL" clId="{7E285D84-ABA5-4E3E-B157-3BAE4E36357B}" dt="2024-10-21T08:43:07.272" v="70" actId="47"/>
        <pc:sldMkLst>
          <pc:docMk/>
          <pc:sldMk cId="1962244665" sldId="267"/>
        </pc:sldMkLst>
      </pc:sldChg>
      <pc:sldChg chg="del">
        <pc:chgData name="Patrick Merritt" userId="b92c223c-8880-48c6-9b0c-d25ee1bca468" providerId="ADAL" clId="{7E285D84-ABA5-4E3E-B157-3BAE4E36357B}" dt="2024-10-21T08:43:07.272" v="70" actId="47"/>
        <pc:sldMkLst>
          <pc:docMk/>
          <pc:sldMk cId="2286384605" sldId="268"/>
        </pc:sldMkLst>
      </pc:sldChg>
      <pc:sldChg chg="del">
        <pc:chgData name="Patrick Merritt" userId="b92c223c-8880-48c6-9b0c-d25ee1bca468" providerId="ADAL" clId="{7E285D84-ABA5-4E3E-B157-3BAE4E36357B}" dt="2024-10-21T08:43:07.272" v="70" actId="47"/>
        <pc:sldMkLst>
          <pc:docMk/>
          <pc:sldMk cId="3661941422" sldId="269"/>
        </pc:sldMkLst>
      </pc:sldChg>
      <pc:sldChg chg="del">
        <pc:chgData name="Patrick Merritt" userId="b92c223c-8880-48c6-9b0c-d25ee1bca468" providerId="ADAL" clId="{7E285D84-ABA5-4E3E-B157-3BAE4E36357B}" dt="2024-10-21T08:43:07.272" v="70" actId="47"/>
        <pc:sldMkLst>
          <pc:docMk/>
          <pc:sldMk cId="2776918972" sldId="270"/>
        </pc:sldMkLst>
      </pc:sldChg>
      <pc:sldChg chg="del">
        <pc:chgData name="Patrick Merritt" userId="b92c223c-8880-48c6-9b0c-d25ee1bca468" providerId="ADAL" clId="{7E285D84-ABA5-4E3E-B157-3BAE4E36357B}" dt="2024-10-21T08:43:07.272" v="70" actId="47"/>
        <pc:sldMkLst>
          <pc:docMk/>
          <pc:sldMk cId="1911822927" sldId="271"/>
        </pc:sldMkLst>
      </pc:sldChg>
      <pc:sldChg chg="del">
        <pc:chgData name="Patrick Merritt" userId="b92c223c-8880-48c6-9b0c-d25ee1bca468" providerId="ADAL" clId="{7E285D84-ABA5-4E3E-B157-3BAE4E36357B}" dt="2024-10-21T08:43:07.272" v="70" actId="47"/>
        <pc:sldMkLst>
          <pc:docMk/>
          <pc:sldMk cId="2599753780" sldId="272"/>
        </pc:sldMkLst>
      </pc:sldChg>
      <pc:sldChg chg="del">
        <pc:chgData name="Patrick Merritt" userId="b92c223c-8880-48c6-9b0c-d25ee1bca468" providerId="ADAL" clId="{7E285D84-ABA5-4E3E-B157-3BAE4E36357B}" dt="2024-10-21T08:43:07.272" v="70" actId="47"/>
        <pc:sldMkLst>
          <pc:docMk/>
          <pc:sldMk cId="191127624" sldId="273"/>
        </pc:sldMkLst>
      </pc:sldChg>
      <pc:sldChg chg="del">
        <pc:chgData name="Patrick Merritt" userId="b92c223c-8880-48c6-9b0c-d25ee1bca468" providerId="ADAL" clId="{7E285D84-ABA5-4E3E-B157-3BAE4E36357B}" dt="2024-10-21T08:43:07.272" v="70" actId="47"/>
        <pc:sldMkLst>
          <pc:docMk/>
          <pc:sldMk cId="3755062673" sldId="274"/>
        </pc:sldMkLst>
      </pc:sldChg>
      <pc:sldChg chg="del">
        <pc:chgData name="Patrick Merritt" userId="b92c223c-8880-48c6-9b0c-d25ee1bca468" providerId="ADAL" clId="{7E285D84-ABA5-4E3E-B157-3BAE4E36357B}" dt="2024-10-21T08:43:07.272" v="70" actId="47"/>
        <pc:sldMkLst>
          <pc:docMk/>
          <pc:sldMk cId="3000815037" sldId="275"/>
        </pc:sldMkLst>
      </pc:sldChg>
      <pc:sldChg chg="del">
        <pc:chgData name="Patrick Merritt" userId="b92c223c-8880-48c6-9b0c-d25ee1bca468" providerId="ADAL" clId="{7E285D84-ABA5-4E3E-B157-3BAE4E36357B}" dt="2024-10-21T08:43:07.272" v="70" actId="47"/>
        <pc:sldMkLst>
          <pc:docMk/>
          <pc:sldMk cId="2927659164" sldId="276"/>
        </pc:sldMkLst>
      </pc:sldChg>
      <pc:sldChg chg="del">
        <pc:chgData name="Patrick Merritt" userId="b92c223c-8880-48c6-9b0c-d25ee1bca468" providerId="ADAL" clId="{7E285D84-ABA5-4E3E-B157-3BAE4E36357B}" dt="2024-10-21T08:43:07.272" v="70" actId="47"/>
        <pc:sldMkLst>
          <pc:docMk/>
          <pc:sldMk cId="3948156970" sldId="277"/>
        </pc:sldMkLst>
      </pc:sldChg>
      <pc:sldChg chg="del">
        <pc:chgData name="Patrick Merritt" userId="b92c223c-8880-48c6-9b0c-d25ee1bca468" providerId="ADAL" clId="{7E285D84-ABA5-4E3E-B157-3BAE4E36357B}" dt="2024-10-21T08:43:07.272" v="70" actId="47"/>
        <pc:sldMkLst>
          <pc:docMk/>
          <pc:sldMk cId="1170576025" sldId="278"/>
        </pc:sldMkLst>
      </pc:sldChg>
      <pc:sldChg chg="del">
        <pc:chgData name="Patrick Merritt" userId="b92c223c-8880-48c6-9b0c-d25ee1bca468" providerId="ADAL" clId="{7E285D84-ABA5-4E3E-B157-3BAE4E36357B}" dt="2024-10-21T08:43:07.272" v="70" actId="47"/>
        <pc:sldMkLst>
          <pc:docMk/>
          <pc:sldMk cId="2023003602" sldId="279"/>
        </pc:sldMkLst>
      </pc:sldChg>
    </pc:docChg>
  </pc:docChgLst>
  <pc:docChgLst>
    <pc:chgData name="Patrick Merritt" userId="b92c223c-8880-48c6-9b0c-d25ee1bca468" providerId="ADAL" clId="{88196D7F-405C-4EAD-9DD5-6C6294462169}"/>
    <pc:docChg chg="addSld modSld sldOrd">
      <pc:chgData name="Patrick Merritt" userId="b92c223c-8880-48c6-9b0c-d25ee1bca468" providerId="ADAL" clId="{88196D7F-405C-4EAD-9DD5-6C6294462169}" dt="2023-10-15T15:18:44.643" v="4"/>
      <pc:docMkLst>
        <pc:docMk/>
      </pc:docMkLst>
      <pc:sldChg chg="addSp delSp add ord">
        <pc:chgData name="Patrick Merritt" userId="b92c223c-8880-48c6-9b0c-d25ee1bca468" providerId="ADAL" clId="{88196D7F-405C-4EAD-9DD5-6C6294462169}" dt="2023-10-15T15:18:44.643" v="4"/>
        <pc:sldMkLst>
          <pc:docMk/>
          <pc:sldMk cId="4282168923" sldId="305"/>
        </pc:sldMkLst>
        <pc:picChg chg="add">
          <ac:chgData name="Patrick Merritt" userId="b92c223c-8880-48c6-9b0c-d25ee1bca468" providerId="ADAL" clId="{88196D7F-405C-4EAD-9DD5-6C6294462169}" dt="2023-10-15T15:18:44.643" v="4"/>
          <ac:picMkLst>
            <pc:docMk/>
            <pc:sldMk cId="4282168923" sldId="305"/>
            <ac:picMk id="1026" creationId="{60BAD079-A8F8-621E-ECD3-E1E80B456C9E}"/>
          </ac:picMkLst>
        </pc:picChg>
        <pc:picChg chg="del">
          <ac:chgData name="Patrick Merritt" userId="b92c223c-8880-48c6-9b0c-d25ee1bca468" providerId="ADAL" clId="{88196D7F-405C-4EAD-9DD5-6C6294462169}" dt="2023-10-15T15:18:16.862" v="3" actId="478"/>
          <ac:picMkLst>
            <pc:docMk/>
            <pc:sldMk cId="4282168923" sldId="305"/>
            <ac:picMk id="3074" creationId="{ED92836B-81A7-49B6-A554-C5E02AFD24D0}"/>
          </ac:picMkLst>
        </pc:picChg>
      </pc:sldChg>
    </pc:docChg>
  </pc:docChgLst>
  <pc:docChgLst>
    <pc:chgData name="Patrick Merritt" userId="b92c223c-8880-48c6-9b0c-d25ee1bca468" providerId="ADAL" clId="{C2E1CCAF-3034-417F-8A0F-0701BAC23171}"/>
    <pc:docChg chg="undo custSel addSld delSld modSld sldOrd">
      <pc:chgData name="Patrick Merritt" userId="b92c223c-8880-48c6-9b0c-d25ee1bca468" providerId="ADAL" clId="{C2E1CCAF-3034-417F-8A0F-0701BAC23171}" dt="2021-10-24T08:33:10.556" v="8121" actId="20577"/>
      <pc:docMkLst>
        <pc:docMk/>
      </pc:docMkLst>
      <pc:sldChg chg="modSp new mod">
        <pc:chgData name="Patrick Merritt" userId="b92c223c-8880-48c6-9b0c-d25ee1bca468" providerId="ADAL" clId="{C2E1CCAF-3034-417F-8A0F-0701BAC23171}" dt="2021-10-19T14:04:15.658" v="76"/>
        <pc:sldMkLst>
          <pc:docMk/>
          <pc:sldMk cId="4140849396" sldId="256"/>
        </pc:sldMkLst>
        <pc:spChg chg="mod">
          <ac:chgData name="Patrick Merritt" userId="b92c223c-8880-48c6-9b0c-d25ee1bca468" providerId="ADAL" clId="{C2E1CCAF-3034-417F-8A0F-0701BAC23171}" dt="2021-10-19T14:03:55.265" v="75" actId="20577"/>
          <ac:spMkLst>
            <pc:docMk/>
            <pc:sldMk cId="4140849396" sldId="256"/>
            <ac:spMk id="2" creationId="{80EEA43B-88B7-4222-815D-A8669F2E2B38}"/>
          </ac:spMkLst>
        </pc:spChg>
        <pc:spChg chg="mod">
          <ac:chgData name="Patrick Merritt" userId="b92c223c-8880-48c6-9b0c-d25ee1bca468" providerId="ADAL" clId="{C2E1CCAF-3034-417F-8A0F-0701BAC23171}" dt="2021-10-19T14:04:15.658" v="76"/>
          <ac:spMkLst>
            <pc:docMk/>
            <pc:sldMk cId="4140849396" sldId="256"/>
            <ac:spMk id="3" creationId="{1434D4E6-3F45-4373-8FC0-7AD6FC9584AB}"/>
          </ac:spMkLst>
        </pc:spChg>
      </pc:sldChg>
      <pc:sldChg chg="modSp new mod">
        <pc:chgData name="Patrick Merritt" userId="b92c223c-8880-48c6-9b0c-d25ee1bca468" providerId="ADAL" clId="{C2E1CCAF-3034-417F-8A0F-0701BAC23171}" dt="2021-10-19T14:06:48.360" v="294" actId="20577"/>
        <pc:sldMkLst>
          <pc:docMk/>
          <pc:sldMk cId="2327808181" sldId="257"/>
        </pc:sldMkLst>
        <pc:spChg chg="mod">
          <ac:chgData name="Patrick Merritt" userId="b92c223c-8880-48c6-9b0c-d25ee1bca468" providerId="ADAL" clId="{C2E1CCAF-3034-417F-8A0F-0701BAC23171}" dt="2021-10-19T14:04:21.285" v="86" actId="20577"/>
          <ac:spMkLst>
            <pc:docMk/>
            <pc:sldMk cId="2327808181" sldId="257"/>
            <ac:spMk id="2" creationId="{BE0888C1-A38B-42E4-AE36-4EA472C65FA1}"/>
          </ac:spMkLst>
        </pc:spChg>
        <pc:spChg chg="mod">
          <ac:chgData name="Patrick Merritt" userId="b92c223c-8880-48c6-9b0c-d25ee1bca468" providerId="ADAL" clId="{C2E1CCAF-3034-417F-8A0F-0701BAC23171}" dt="2021-10-19T14:06:48.360" v="294" actId="20577"/>
          <ac:spMkLst>
            <pc:docMk/>
            <pc:sldMk cId="2327808181" sldId="257"/>
            <ac:spMk id="3" creationId="{6894D137-EE1D-4D77-B1FB-A5392EE55250}"/>
          </ac:spMkLst>
        </pc:spChg>
      </pc:sldChg>
      <pc:sldChg chg="modSp new mod ord">
        <pc:chgData name="Patrick Merritt" userId="b92c223c-8880-48c6-9b0c-d25ee1bca468" providerId="ADAL" clId="{C2E1CCAF-3034-417F-8A0F-0701BAC23171}" dt="2021-10-19T14:06:30.479" v="256"/>
        <pc:sldMkLst>
          <pc:docMk/>
          <pc:sldMk cId="3171934328" sldId="258"/>
        </pc:sldMkLst>
        <pc:spChg chg="mod">
          <ac:chgData name="Patrick Merritt" userId="b92c223c-8880-48c6-9b0c-d25ee1bca468" providerId="ADAL" clId="{C2E1CCAF-3034-417F-8A0F-0701BAC23171}" dt="2021-10-19T14:05:11.391" v="96" actId="20577"/>
          <ac:spMkLst>
            <pc:docMk/>
            <pc:sldMk cId="3171934328" sldId="258"/>
            <ac:spMk id="2" creationId="{F06821AB-A5C4-4BC3-AA5F-B3CFD31AF3BF}"/>
          </ac:spMkLst>
        </pc:spChg>
        <pc:spChg chg="mod">
          <ac:chgData name="Patrick Merritt" userId="b92c223c-8880-48c6-9b0c-d25ee1bca468" providerId="ADAL" clId="{C2E1CCAF-3034-417F-8A0F-0701BAC23171}" dt="2021-10-19T14:06:21.199" v="254" actId="20577"/>
          <ac:spMkLst>
            <pc:docMk/>
            <pc:sldMk cId="3171934328" sldId="258"/>
            <ac:spMk id="3" creationId="{C1A45868-49FE-40AE-B859-7885BEEC831C}"/>
          </ac:spMkLst>
        </pc:spChg>
      </pc:sldChg>
      <pc:sldChg chg="addSp delSp modSp new mod modClrScheme chgLayout">
        <pc:chgData name="Patrick Merritt" userId="b92c223c-8880-48c6-9b0c-d25ee1bca468" providerId="ADAL" clId="{C2E1CCAF-3034-417F-8A0F-0701BAC23171}" dt="2021-10-19T14:09:08.071" v="344" actId="20577"/>
        <pc:sldMkLst>
          <pc:docMk/>
          <pc:sldMk cId="165395677" sldId="259"/>
        </pc:sldMkLst>
        <pc:spChg chg="del mod ord">
          <ac:chgData name="Patrick Merritt" userId="b92c223c-8880-48c6-9b0c-d25ee1bca468" providerId="ADAL" clId="{C2E1CCAF-3034-417F-8A0F-0701BAC23171}" dt="2021-10-19T14:06:53.140" v="296" actId="700"/>
          <ac:spMkLst>
            <pc:docMk/>
            <pc:sldMk cId="165395677" sldId="259"/>
            <ac:spMk id="2" creationId="{29190CF4-45F5-41C5-8B35-2076EB5428E1}"/>
          </ac:spMkLst>
        </pc:spChg>
        <pc:spChg chg="del mod ord">
          <ac:chgData name="Patrick Merritt" userId="b92c223c-8880-48c6-9b0c-d25ee1bca468" providerId="ADAL" clId="{C2E1CCAF-3034-417F-8A0F-0701BAC23171}" dt="2021-10-19T14:06:53.140" v="296" actId="700"/>
          <ac:spMkLst>
            <pc:docMk/>
            <pc:sldMk cId="165395677" sldId="259"/>
            <ac:spMk id="3" creationId="{28A61271-0964-4FF8-B576-DE782859306A}"/>
          </ac:spMkLst>
        </pc:spChg>
        <pc:spChg chg="add mod ord">
          <ac:chgData name="Patrick Merritt" userId="b92c223c-8880-48c6-9b0c-d25ee1bca468" providerId="ADAL" clId="{C2E1CCAF-3034-417F-8A0F-0701BAC23171}" dt="2021-10-19T14:08:26.283" v="320" actId="20577"/>
          <ac:spMkLst>
            <pc:docMk/>
            <pc:sldMk cId="165395677" sldId="259"/>
            <ac:spMk id="4" creationId="{57E47E5E-29B7-4B9B-B95A-30F11F769104}"/>
          </ac:spMkLst>
        </pc:spChg>
        <pc:spChg chg="add del mod ord">
          <ac:chgData name="Patrick Merritt" userId="b92c223c-8880-48c6-9b0c-d25ee1bca468" providerId="ADAL" clId="{C2E1CCAF-3034-417F-8A0F-0701BAC23171}" dt="2021-10-19T14:08:16.505" v="298" actId="700"/>
          <ac:spMkLst>
            <pc:docMk/>
            <pc:sldMk cId="165395677" sldId="259"/>
            <ac:spMk id="5" creationId="{C8ADDB88-4258-45B9-A441-AF8496A59E69}"/>
          </ac:spMkLst>
        </pc:spChg>
        <pc:spChg chg="add mod ord">
          <ac:chgData name="Patrick Merritt" userId="b92c223c-8880-48c6-9b0c-d25ee1bca468" providerId="ADAL" clId="{C2E1CCAF-3034-417F-8A0F-0701BAC23171}" dt="2021-10-19T14:09:08.071" v="344" actId="20577"/>
          <ac:spMkLst>
            <pc:docMk/>
            <pc:sldMk cId="165395677" sldId="259"/>
            <ac:spMk id="6" creationId="{C94F3749-DC22-4EAF-88DB-A3481E141C25}"/>
          </ac:spMkLst>
        </pc:spChg>
      </pc:sldChg>
      <pc:sldChg chg="addSp delSp modSp new mod modClrScheme chgLayout">
        <pc:chgData name="Patrick Merritt" userId="b92c223c-8880-48c6-9b0c-d25ee1bca468" providerId="ADAL" clId="{C2E1CCAF-3034-417F-8A0F-0701BAC23171}" dt="2021-10-19T14:14:50.292" v="392" actId="20577"/>
        <pc:sldMkLst>
          <pc:docMk/>
          <pc:sldMk cId="2035631066" sldId="260"/>
        </pc:sldMkLst>
        <pc:spChg chg="del mod ord">
          <ac:chgData name="Patrick Merritt" userId="b92c223c-8880-48c6-9b0c-d25ee1bca468" providerId="ADAL" clId="{C2E1CCAF-3034-417F-8A0F-0701BAC23171}" dt="2021-10-19T14:09:53.937" v="346" actId="700"/>
          <ac:spMkLst>
            <pc:docMk/>
            <pc:sldMk cId="2035631066" sldId="260"/>
            <ac:spMk id="2" creationId="{5CAB8587-6F9F-4236-84ED-F605877505A8}"/>
          </ac:spMkLst>
        </pc:spChg>
        <pc:spChg chg="del mod ord">
          <ac:chgData name="Patrick Merritt" userId="b92c223c-8880-48c6-9b0c-d25ee1bca468" providerId="ADAL" clId="{C2E1CCAF-3034-417F-8A0F-0701BAC23171}" dt="2021-10-19T14:09:53.937" v="346" actId="700"/>
          <ac:spMkLst>
            <pc:docMk/>
            <pc:sldMk cId="2035631066" sldId="260"/>
            <ac:spMk id="3" creationId="{44AEC7CC-678F-4201-9B8D-3CE7291461F2}"/>
          </ac:spMkLst>
        </pc:spChg>
        <pc:spChg chg="add del mod ord">
          <ac:chgData name="Patrick Merritt" userId="b92c223c-8880-48c6-9b0c-d25ee1bca468" providerId="ADAL" clId="{C2E1CCAF-3034-417F-8A0F-0701BAC23171}" dt="2021-10-19T14:14:13.670" v="347" actId="700"/>
          <ac:spMkLst>
            <pc:docMk/>
            <pc:sldMk cId="2035631066" sldId="260"/>
            <ac:spMk id="4" creationId="{CDE57413-5ABC-42A4-A5EA-56F7AEF91A6B}"/>
          </ac:spMkLst>
        </pc:spChg>
        <pc:spChg chg="add del mod ord">
          <ac:chgData name="Patrick Merritt" userId="b92c223c-8880-48c6-9b0c-d25ee1bca468" providerId="ADAL" clId="{C2E1CCAF-3034-417F-8A0F-0701BAC23171}" dt="2021-10-19T14:14:13.670" v="347" actId="700"/>
          <ac:spMkLst>
            <pc:docMk/>
            <pc:sldMk cId="2035631066" sldId="260"/>
            <ac:spMk id="5" creationId="{6D728D98-089A-459B-97A5-AD039AE7A1B8}"/>
          </ac:spMkLst>
        </pc:spChg>
        <pc:spChg chg="add mod ord">
          <ac:chgData name="Patrick Merritt" userId="b92c223c-8880-48c6-9b0c-d25ee1bca468" providerId="ADAL" clId="{C2E1CCAF-3034-417F-8A0F-0701BAC23171}" dt="2021-10-19T14:14:50.292" v="392" actId="20577"/>
          <ac:spMkLst>
            <pc:docMk/>
            <pc:sldMk cId="2035631066" sldId="260"/>
            <ac:spMk id="6" creationId="{A69D6D3C-CDA9-43B7-B790-C37BA4BF31A9}"/>
          </ac:spMkLst>
        </pc:spChg>
        <pc:spChg chg="add mod ord">
          <ac:chgData name="Patrick Merritt" userId="b92c223c-8880-48c6-9b0c-d25ee1bca468" providerId="ADAL" clId="{C2E1CCAF-3034-417F-8A0F-0701BAC23171}" dt="2021-10-19T14:14:39.178" v="373" actId="27636"/>
          <ac:spMkLst>
            <pc:docMk/>
            <pc:sldMk cId="2035631066" sldId="260"/>
            <ac:spMk id="7" creationId="{17B9EC5D-44D6-4D7F-B778-B3C9BD63937D}"/>
          </ac:spMkLst>
        </pc:spChg>
      </pc:sldChg>
      <pc:sldChg chg="modSp new mod">
        <pc:chgData name="Patrick Merritt" userId="b92c223c-8880-48c6-9b0c-d25ee1bca468" providerId="ADAL" clId="{C2E1CCAF-3034-417F-8A0F-0701BAC23171}" dt="2021-10-19T14:15:33.862" v="410" actId="20577"/>
        <pc:sldMkLst>
          <pc:docMk/>
          <pc:sldMk cId="3364880248" sldId="261"/>
        </pc:sldMkLst>
        <pc:spChg chg="mod">
          <ac:chgData name="Patrick Merritt" userId="b92c223c-8880-48c6-9b0c-d25ee1bca468" providerId="ADAL" clId="{C2E1CCAF-3034-417F-8A0F-0701BAC23171}" dt="2021-10-19T14:15:33.862" v="410" actId="20577"/>
          <ac:spMkLst>
            <pc:docMk/>
            <pc:sldMk cId="3364880248" sldId="261"/>
            <ac:spMk id="2" creationId="{A1D2763F-F788-4920-B585-60544BFFDC05}"/>
          </ac:spMkLst>
        </pc:spChg>
        <pc:spChg chg="mod">
          <ac:chgData name="Patrick Merritt" userId="b92c223c-8880-48c6-9b0c-d25ee1bca468" providerId="ADAL" clId="{C2E1CCAF-3034-417F-8A0F-0701BAC23171}" dt="2021-10-19T14:15:26.426" v="397" actId="207"/>
          <ac:spMkLst>
            <pc:docMk/>
            <pc:sldMk cId="3364880248" sldId="261"/>
            <ac:spMk id="3" creationId="{724E9E0A-AF2E-4EB0-9F03-372AB679B32C}"/>
          </ac:spMkLst>
        </pc:spChg>
      </pc:sldChg>
      <pc:sldChg chg="addSp delSp new mod modClrScheme chgLayout">
        <pc:chgData name="Patrick Merritt" userId="b92c223c-8880-48c6-9b0c-d25ee1bca468" providerId="ADAL" clId="{C2E1CCAF-3034-417F-8A0F-0701BAC23171}" dt="2021-10-19T14:18:25.143" v="416"/>
        <pc:sldMkLst>
          <pc:docMk/>
          <pc:sldMk cId="821839942" sldId="262"/>
        </pc:sldMkLst>
        <pc:spChg chg="del">
          <ac:chgData name="Patrick Merritt" userId="b92c223c-8880-48c6-9b0c-d25ee1bca468" providerId="ADAL" clId="{C2E1CCAF-3034-417F-8A0F-0701BAC23171}" dt="2021-10-19T14:15:48.896" v="412" actId="478"/>
          <ac:spMkLst>
            <pc:docMk/>
            <pc:sldMk cId="821839942" sldId="262"/>
            <ac:spMk id="2" creationId="{87820DEF-9244-4337-8179-26805EAEFD23}"/>
          </ac:spMkLst>
        </pc:spChg>
        <pc:spChg chg="del">
          <ac:chgData name="Patrick Merritt" userId="b92c223c-8880-48c6-9b0c-d25ee1bca468" providerId="ADAL" clId="{C2E1CCAF-3034-417F-8A0F-0701BAC23171}" dt="2021-10-19T14:15:53.466" v="413" actId="700"/>
          <ac:spMkLst>
            <pc:docMk/>
            <pc:sldMk cId="821839942" sldId="262"/>
            <ac:spMk id="3" creationId="{9E9F3DC8-CED4-4A10-BE30-2DDFB1A8268C}"/>
          </ac:spMkLst>
        </pc:spChg>
        <pc:picChg chg="add">
          <ac:chgData name="Patrick Merritt" userId="b92c223c-8880-48c6-9b0c-d25ee1bca468" providerId="ADAL" clId="{C2E1CCAF-3034-417F-8A0F-0701BAC23171}" dt="2021-10-19T14:18:25.143" v="416"/>
          <ac:picMkLst>
            <pc:docMk/>
            <pc:sldMk cId="821839942" sldId="262"/>
            <ac:picMk id="2050" creationId="{46E6BA69-F9FB-474D-A79D-D23DD97F73D9}"/>
          </ac:picMkLst>
        </pc:picChg>
      </pc:sldChg>
      <pc:sldChg chg="addSp new">
        <pc:chgData name="Patrick Merritt" userId="b92c223c-8880-48c6-9b0c-d25ee1bca468" providerId="ADAL" clId="{C2E1CCAF-3034-417F-8A0F-0701BAC23171}" dt="2021-10-19T14:17:40.213" v="415"/>
        <pc:sldMkLst>
          <pc:docMk/>
          <pc:sldMk cId="1722708586" sldId="263"/>
        </pc:sldMkLst>
        <pc:picChg chg="add">
          <ac:chgData name="Patrick Merritt" userId="b92c223c-8880-48c6-9b0c-d25ee1bca468" providerId="ADAL" clId="{C2E1CCAF-3034-417F-8A0F-0701BAC23171}" dt="2021-10-19T14:17:40.213" v="415"/>
          <ac:picMkLst>
            <pc:docMk/>
            <pc:sldMk cId="1722708586" sldId="263"/>
            <ac:picMk id="1026" creationId="{7A6A8791-CA22-430D-9B6E-9888FE6BD286}"/>
          </ac:picMkLst>
        </pc:picChg>
      </pc:sldChg>
      <pc:sldChg chg="addSp modSp new mod modClrScheme chgLayout">
        <pc:chgData name="Patrick Merritt" userId="b92c223c-8880-48c6-9b0c-d25ee1bca468" providerId="ADAL" clId="{C2E1CCAF-3034-417F-8A0F-0701BAC23171}" dt="2021-10-19T14:25:03.283" v="1424" actId="20577"/>
        <pc:sldMkLst>
          <pc:docMk/>
          <pc:sldMk cId="2951738003" sldId="264"/>
        </pc:sldMkLst>
        <pc:spChg chg="add mod">
          <ac:chgData name="Patrick Merritt" userId="b92c223c-8880-48c6-9b0c-d25ee1bca468" providerId="ADAL" clId="{C2E1CCAF-3034-417F-8A0F-0701BAC23171}" dt="2021-10-19T14:18:49.909" v="444" actId="5793"/>
          <ac:spMkLst>
            <pc:docMk/>
            <pc:sldMk cId="2951738003" sldId="264"/>
            <ac:spMk id="2" creationId="{B11E879E-2894-402E-8DE2-DC519681332D}"/>
          </ac:spMkLst>
        </pc:spChg>
        <pc:spChg chg="add mod">
          <ac:chgData name="Patrick Merritt" userId="b92c223c-8880-48c6-9b0c-d25ee1bca468" providerId="ADAL" clId="{C2E1CCAF-3034-417F-8A0F-0701BAC23171}" dt="2021-10-19T14:25:03.283" v="1424" actId="20577"/>
          <ac:spMkLst>
            <pc:docMk/>
            <pc:sldMk cId="2951738003" sldId="264"/>
            <ac:spMk id="3" creationId="{842651B1-03AF-4E89-B021-EDDA5748ADEF}"/>
          </ac:spMkLst>
        </pc:spChg>
      </pc:sldChg>
      <pc:sldChg chg="modSp add mod">
        <pc:chgData name="Patrick Merritt" userId="b92c223c-8880-48c6-9b0c-d25ee1bca468" providerId="ADAL" clId="{C2E1CCAF-3034-417F-8A0F-0701BAC23171}" dt="2021-10-19T14:31:24.570" v="2017" actId="5793"/>
        <pc:sldMkLst>
          <pc:docMk/>
          <pc:sldMk cId="4235655284" sldId="265"/>
        </pc:sldMkLst>
        <pc:spChg chg="mod">
          <ac:chgData name="Patrick Merritt" userId="b92c223c-8880-48c6-9b0c-d25ee1bca468" providerId="ADAL" clId="{C2E1CCAF-3034-417F-8A0F-0701BAC23171}" dt="2021-10-19T14:25:30.130" v="1430" actId="20577"/>
          <ac:spMkLst>
            <pc:docMk/>
            <pc:sldMk cId="4235655284" sldId="265"/>
            <ac:spMk id="2" creationId="{B11E879E-2894-402E-8DE2-DC519681332D}"/>
          </ac:spMkLst>
        </pc:spChg>
        <pc:spChg chg="mod">
          <ac:chgData name="Patrick Merritt" userId="b92c223c-8880-48c6-9b0c-d25ee1bca468" providerId="ADAL" clId="{C2E1CCAF-3034-417F-8A0F-0701BAC23171}" dt="2021-10-19T14:31:24.570" v="2017" actId="5793"/>
          <ac:spMkLst>
            <pc:docMk/>
            <pc:sldMk cId="4235655284" sldId="265"/>
            <ac:spMk id="3" creationId="{842651B1-03AF-4E89-B021-EDDA5748ADEF}"/>
          </ac:spMkLst>
        </pc:spChg>
      </pc:sldChg>
      <pc:sldChg chg="modSp new mod">
        <pc:chgData name="Patrick Merritt" userId="b92c223c-8880-48c6-9b0c-d25ee1bca468" providerId="ADAL" clId="{C2E1CCAF-3034-417F-8A0F-0701BAC23171}" dt="2021-10-19T14:32:54.470" v="2140" actId="255"/>
        <pc:sldMkLst>
          <pc:docMk/>
          <pc:sldMk cId="2455877161" sldId="266"/>
        </pc:sldMkLst>
        <pc:spChg chg="mod">
          <ac:chgData name="Patrick Merritt" userId="b92c223c-8880-48c6-9b0c-d25ee1bca468" providerId="ADAL" clId="{C2E1CCAF-3034-417F-8A0F-0701BAC23171}" dt="2021-10-19T14:32:08.282" v="2085" actId="20577"/>
          <ac:spMkLst>
            <pc:docMk/>
            <pc:sldMk cId="2455877161" sldId="266"/>
            <ac:spMk id="2" creationId="{02FD189D-2BF9-45CF-A912-7116667C4B24}"/>
          </ac:spMkLst>
        </pc:spChg>
        <pc:spChg chg="mod">
          <ac:chgData name="Patrick Merritt" userId="b92c223c-8880-48c6-9b0c-d25ee1bca468" providerId="ADAL" clId="{C2E1CCAF-3034-417F-8A0F-0701BAC23171}" dt="2021-10-19T14:32:54.470" v="2140" actId="255"/>
          <ac:spMkLst>
            <pc:docMk/>
            <pc:sldMk cId="2455877161" sldId="266"/>
            <ac:spMk id="3" creationId="{8A56809E-402A-491A-8FAD-3EE699D27074}"/>
          </ac:spMkLst>
        </pc:spChg>
      </pc:sldChg>
      <pc:sldChg chg="modSp add mod">
        <pc:chgData name="Patrick Merritt" userId="b92c223c-8880-48c6-9b0c-d25ee1bca468" providerId="ADAL" clId="{C2E1CCAF-3034-417F-8A0F-0701BAC23171}" dt="2021-10-19T14:33:48.780" v="2173" actId="20577"/>
        <pc:sldMkLst>
          <pc:docMk/>
          <pc:sldMk cId="1962244665" sldId="267"/>
        </pc:sldMkLst>
        <pc:spChg chg="mod">
          <ac:chgData name="Patrick Merritt" userId="b92c223c-8880-48c6-9b0c-d25ee1bca468" providerId="ADAL" clId="{C2E1CCAF-3034-417F-8A0F-0701BAC23171}" dt="2021-10-19T14:33:48.780" v="2173" actId="20577"/>
          <ac:spMkLst>
            <pc:docMk/>
            <pc:sldMk cId="1962244665" sldId="267"/>
            <ac:spMk id="3" creationId="{8A56809E-402A-491A-8FAD-3EE699D27074}"/>
          </ac:spMkLst>
        </pc:spChg>
      </pc:sldChg>
      <pc:sldChg chg="modSp new mod">
        <pc:chgData name="Patrick Merritt" userId="b92c223c-8880-48c6-9b0c-d25ee1bca468" providerId="ADAL" clId="{C2E1CCAF-3034-417F-8A0F-0701BAC23171}" dt="2021-10-19T14:46:16.275" v="3490" actId="27636"/>
        <pc:sldMkLst>
          <pc:docMk/>
          <pc:sldMk cId="2286384605" sldId="268"/>
        </pc:sldMkLst>
        <pc:spChg chg="mod">
          <ac:chgData name="Patrick Merritt" userId="b92c223c-8880-48c6-9b0c-d25ee1bca468" providerId="ADAL" clId="{C2E1CCAF-3034-417F-8A0F-0701BAC23171}" dt="2021-10-19T14:42:58.143" v="3190" actId="20577"/>
          <ac:spMkLst>
            <pc:docMk/>
            <pc:sldMk cId="2286384605" sldId="268"/>
            <ac:spMk id="2" creationId="{024E2D9A-1B2E-4A54-972B-B03D4B675192}"/>
          </ac:spMkLst>
        </pc:spChg>
        <pc:spChg chg="mod">
          <ac:chgData name="Patrick Merritt" userId="b92c223c-8880-48c6-9b0c-d25ee1bca468" providerId="ADAL" clId="{C2E1CCAF-3034-417F-8A0F-0701BAC23171}" dt="2021-10-19T14:46:16.275" v="3490" actId="27636"/>
          <ac:spMkLst>
            <pc:docMk/>
            <pc:sldMk cId="2286384605" sldId="268"/>
            <ac:spMk id="3" creationId="{38A13673-C29B-48CB-8EDD-1E6959977CAE}"/>
          </ac:spMkLst>
        </pc:spChg>
      </pc:sldChg>
      <pc:sldChg chg="modSp add mod">
        <pc:chgData name="Patrick Merritt" userId="b92c223c-8880-48c6-9b0c-d25ee1bca468" providerId="ADAL" clId="{C2E1CCAF-3034-417F-8A0F-0701BAC23171}" dt="2021-10-19T14:34:36.721" v="2257" actId="5793"/>
        <pc:sldMkLst>
          <pc:docMk/>
          <pc:sldMk cId="3661941422" sldId="269"/>
        </pc:sldMkLst>
        <pc:spChg chg="mod">
          <ac:chgData name="Patrick Merritt" userId="b92c223c-8880-48c6-9b0c-d25ee1bca468" providerId="ADAL" clId="{C2E1CCAF-3034-417F-8A0F-0701BAC23171}" dt="2021-10-19T14:34:36.721" v="2257" actId="5793"/>
          <ac:spMkLst>
            <pc:docMk/>
            <pc:sldMk cId="3661941422" sldId="269"/>
            <ac:spMk id="3" creationId="{8A56809E-402A-491A-8FAD-3EE699D27074}"/>
          </ac:spMkLst>
        </pc:spChg>
      </pc:sldChg>
      <pc:sldChg chg="modSp new mod">
        <pc:chgData name="Patrick Merritt" userId="b92c223c-8880-48c6-9b0c-d25ee1bca468" providerId="ADAL" clId="{C2E1CCAF-3034-417F-8A0F-0701BAC23171}" dt="2021-10-19T14:37:51.025" v="2585" actId="20577"/>
        <pc:sldMkLst>
          <pc:docMk/>
          <pc:sldMk cId="2776918972" sldId="270"/>
        </pc:sldMkLst>
        <pc:spChg chg="mod">
          <ac:chgData name="Patrick Merritt" userId="b92c223c-8880-48c6-9b0c-d25ee1bca468" providerId="ADAL" clId="{C2E1CCAF-3034-417F-8A0F-0701BAC23171}" dt="2021-10-19T14:34:59.748" v="2281" actId="20577"/>
          <ac:spMkLst>
            <pc:docMk/>
            <pc:sldMk cId="2776918972" sldId="270"/>
            <ac:spMk id="2" creationId="{A24B16CE-0F1F-43D0-B607-7BE949CDF59A}"/>
          </ac:spMkLst>
        </pc:spChg>
        <pc:spChg chg="mod">
          <ac:chgData name="Patrick Merritt" userId="b92c223c-8880-48c6-9b0c-d25ee1bca468" providerId="ADAL" clId="{C2E1CCAF-3034-417F-8A0F-0701BAC23171}" dt="2021-10-19T14:37:51.025" v="2585" actId="20577"/>
          <ac:spMkLst>
            <pc:docMk/>
            <pc:sldMk cId="2776918972" sldId="270"/>
            <ac:spMk id="3" creationId="{5ADBF55A-72DC-4B14-9F7B-40FB4EB84392}"/>
          </ac:spMkLst>
        </pc:spChg>
      </pc:sldChg>
      <pc:sldChg chg="modSp new mod">
        <pc:chgData name="Patrick Merritt" userId="b92c223c-8880-48c6-9b0c-d25ee1bca468" providerId="ADAL" clId="{C2E1CCAF-3034-417F-8A0F-0701BAC23171}" dt="2021-10-19T14:42:00.973" v="3170" actId="20577"/>
        <pc:sldMkLst>
          <pc:docMk/>
          <pc:sldMk cId="1911822927" sldId="271"/>
        </pc:sldMkLst>
        <pc:spChg chg="mod">
          <ac:chgData name="Patrick Merritt" userId="b92c223c-8880-48c6-9b0c-d25ee1bca468" providerId="ADAL" clId="{C2E1CCAF-3034-417F-8A0F-0701BAC23171}" dt="2021-10-19T14:38:10.801" v="2622" actId="20577"/>
          <ac:spMkLst>
            <pc:docMk/>
            <pc:sldMk cId="1911822927" sldId="271"/>
            <ac:spMk id="2" creationId="{54F53B67-AC5C-4D8C-84F8-DB83938477B9}"/>
          </ac:spMkLst>
        </pc:spChg>
        <pc:spChg chg="mod">
          <ac:chgData name="Patrick Merritt" userId="b92c223c-8880-48c6-9b0c-d25ee1bca468" providerId="ADAL" clId="{C2E1CCAF-3034-417F-8A0F-0701BAC23171}" dt="2021-10-19T14:42:00.973" v="3170" actId="20577"/>
          <ac:spMkLst>
            <pc:docMk/>
            <pc:sldMk cId="1911822927" sldId="271"/>
            <ac:spMk id="3" creationId="{865B3352-B6CE-42A0-B8ED-2C17668797C0}"/>
          </ac:spMkLst>
        </pc:spChg>
      </pc:sldChg>
      <pc:sldChg chg="modSp new mod">
        <pc:chgData name="Patrick Merritt" userId="b92c223c-8880-48c6-9b0c-d25ee1bca468" providerId="ADAL" clId="{C2E1CCAF-3034-417F-8A0F-0701BAC23171}" dt="2021-10-24T08:05:08.555" v="7265" actId="20577"/>
        <pc:sldMkLst>
          <pc:docMk/>
          <pc:sldMk cId="2599753780" sldId="272"/>
        </pc:sldMkLst>
        <pc:spChg chg="mod">
          <ac:chgData name="Patrick Merritt" userId="b92c223c-8880-48c6-9b0c-d25ee1bca468" providerId="ADAL" clId="{C2E1CCAF-3034-417F-8A0F-0701BAC23171}" dt="2021-10-19T14:49:50.057" v="3838" actId="20577"/>
          <ac:spMkLst>
            <pc:docMk/>
            <pc:sldMk cId="2599753780" sldId="272"/>
            <ac:spMk id="2" creationId="{CF0A9B6D-162C-44F1-B3B3-88241CC1CBFD}"/>
          </ac:spMkLst>
        </pc:spChg>
        <pc:spChg chg="mod">
          <ac:chgData name="Patrick Merritt" userId="b92c223c-8880-48c6-9b0c-d25ee1bca468" providerId="ADAL" clId="{C2E1CCAF-3034-417F-8A0F-0701BAC23171}" dt="2021-10-24T08:05:08.555" v="7265" actId="20577"/>
          <ac:spMkLst>
            <pc:docMk/>
            <pc:sldMk cId="2599753780" sldId="272"/>
            <ac:spMk id="3" creationId="{CA6AE747-48B9-44DD-B37C-87AB0C4EFEBD}"/>
          </ac:spMkLst>
        </pc:spChg>
      </pc:sldChg>
      <pc:sldChg chg="modSp new mod">
        <pc:chgData name="Patrick Merritt" userId="b92c223c-8880-48c6-9b0c-d25ee1bca468" providerId="ADAL" clId="{C2E1CCAF-3034-417F-8A0F-0701BAC23171}" dt="2021-10-19T14:53:03.187" v="4112" actId="27636"/>
        <pc:sldMkLst>
          <pc:docMk/>
          <pc:sldMk cId="191127624" sldId="273"/>
        </pc:sldMkLst>
        <pc:spChg chg="mod">
          <ac:chgData name="Patrick Merritt" userId="b92c223c-8880-48c6-9b0c-d25ee1bca468" providerId="ADAL" clId="{C2E1CCAF-3034-417F-8A0F-0701BAC23171}" dt="2021-10-19T14:52:35.418" v="4100" actId="20577"/>
          <ac:spMkLst>
            <pc:docMk/>
            <pc:sldMk cId="191127624" sldId="273"/>
            <ac:spMk id="2" creationId="{BB8C9D42-94E2-47FC-9F1C-A5166E5D572B}"/>
          </ac:spMkLst>
        </pc:spChg>
        <pc:spChg chg="mod">
          <ac:chgData name="Patrick Merritt" userId="b92c223c-8880-48c6-9b0c-d25ee1bca468" providerId="ADAL" clId="{C2E1CCAF-3034-417F-8A0F-0701BAC23171}" dt="2021-10-19T14:53:03.187" v="4112" actId="27636"/>
          <ac:spMkLst>
            <pc:docMk/>
            <pc:sldMk cId="191127624" sldId="273"/>
            <ac:spMk id="3" creationId="{EB880945-DDC1-4113-8E58-82A5755E4C67}"/>
          </ac:spMkLst>
        </pc:spChg>
      </pc:sldChg>
      <pc:sldChg chg="modSp new mod">
        <pc:chgData name="Patrick Merritt" userId="b92c223c-8880-48c6-9b0c-d25ee1bca468" providerId="ADAL" clId="{C2E1CCAF-3034-417F-8A0F-0701BAC23171}" dt="2021-10-19T15:06:28.198" v="5549" actId="313"/>
        <pc:sldMkLst>
          <pc:docMk/>
          <pc:sldMk cId="3755062673" sldId="274"/>
        </pc:sldMkLst>
        <pc:spChg chg="mod">
          <ac:chgData name="Patrick Merritt" userId="b92c223c-8880-48c6-9b0c-d25ee1bca468" providerId="ADAL" clId="{C2E1CCAF-3034-417F-8A0F-0701BAC23171}" dt="2021-10-19T14:53:24.594" v="4153" actId="5793"/>
          <ac:spMkLst>
            <pc:docMk/>
            <pc:sldMk cId="3755062673" sldId="274"/>
            <ac:spMk id="2" creationId="{478754DC-FCEA-493D-8C97-86528FEEFF5A}"/>
          </ac:spMkLst>
        </pc:spChg>
        <pc:spChg chg="mod">
          <ac:chgData name="Patrick Merritt" userId="b92c223c-8880-48c6-9b0c-d25ee1bca468" providerId="ADAL" clId="{C2E1CCAF-3034-417F-8A0F-0701BAC23171}" dt="2021-10-19T15:06:28.198" v="5549" actId="313"/>
          <ac:spMkLst>
            <pc:docMk/>
            <pc:sldMk cId="3755062673" sldId="274"/>
            <ac:spMk id="3" creationId="{4AD67960-5471-4EC6-8B91-6EA5F7FADDAF}"/>
          </ac:spMkLst>
        </pc:spChg>
      </pc:sldChg>
      <pc:sldChg chg="modSp new mod">
        <pc:chgData name="Patrick Merritt" userId="b92c223c-8880-48c6-9b0c-d25ee1bca468" providerId="ADAL" clId="{C2E1CCAF-3034-417F-8A0F-0701BAC23171}" dt="2021-10-19T15:10:59.863" v="6015" actId="20577"/>
        <pc:sldMkLst>
          <pc:docMk/>
          <pc:sldMk cId="3000815037" sldId="275"/>
        </pc:sldMkLst>
        <pc:spChg chg="mod">
          <ac:chgData name="Patrick Merritt" userId="b92c223c-8880-48c6-9b0c-d25ee1bca468" providerId="ADAL" clId="{C2E1CCAF-3034-417F-8A0F-0701BAC23171}" dt="2021-10-19T15:06:58.529" v="5574" actId="20577"/>
          <ac:spMkLst>
            <pc:docMk/>
            <pc:sldMk cId="3000815037" sldId="275"/>
            <ac:spMk id="2" creationId="{02B860B2-C11B-4BCB-9583-81DB5CC50B8D}"/>
          </ac:spMkLst>
        </pc:spChg>
        <pc:spChg chg="mod">
          <ac:chgData name="Patrick Merritt" userId="b92c223c-8880-48c6-9b0c-d25ee1bca468" providerId="ADAL" clId="{C2E1CCAF-3034-417F-8A0F-0701BAC23171}" dt="2021-10-19T15:10:59.863" v="6015" actId="20577"/>
          <ac:spMkLst>
            <pc:docMk/>
            <pc:sldMk cId="3000815037" sldId="275"/>
            <ac:spMk id="3" creationId="{4A50C19E-1D9A-49EA-9199-054624CF14F9}"/>
          </ac:spMkLst>
        </pc:spChg>
      </pc:sldChg>
      <pc:sldChg chg="modSp new mod">
        <pc:chgData name="Patrick Merritt" userId="b92c223c-8880-48c6-9b0c-d25ee1bca468" providerId="ADAL" clId="{C2E1CCAF-3034-417F-8A0F-0701BAC23171}" dt="2021-10-19T15:00:32.861" v="4986" actId="20577"/>
        <pc:sldMkLst>
          <pc:docMk/>
          <pc:sldMk cId="2927659164" sldId="276"/>
        </pc:sldMkLst>
        <pc:spChg chg="mod">
          <ac:chgData name="Patrick Merritt" userId="b92c223c-8880-48c6-9b0c-d25ee1bca468" providerId="ADAL" clId="{C2E1CCAF-3034-417F-8A0F-0701BAC23171}" dt="2021-10-19T15:00:32.861" v="4986" actId="20577"/>
          <ac:spMkLst>
            <pc:docMk/>
            <pc:sldMk cId="2927659164" sldId="276"/>
            <ac:spMk id="2" creationId="{E8BC916B-43D7-4ADD-B407-96B40648CDF4}"/>
          </ac:spMkLst>
        </pc:spChg>
        <pc:spChg chg="mod">
          <ac:chgData name="Patrick Merritt" userId="b92c223c-8880-48c6-9b0c-d25ee1bca468" providerId="ADAL" clId="{C2E1CCAF-3034-417F-8A0F-0701BAC23171}" dt="2021-10-19T14:59:07.653" v="4918" actId="20577"/>
          <ac:spMkLst>
            <pc:docMk/>
            <pc:sldMk cId="2927659164" sldId="276"/>
            <ac:spMk id="3" creationId="{1A80FA9C-B9A3-43BA-92AD-2E9C57F28AE0}"/>
          </ac:spMkLst>
        </pc:spChg>
      </pc:sldChg>
      <pc:sldChg chg="modSp new mod ord">
        <pc:chgData name="Patrick Merritt" userId="b92c223c-8880-48c6-9b0c-d25ee1bca468" providerId="ADAL" clId="{C2E1CCAF-3034-417F-8A0F-0701BAC23171}" dt="2021-10-19T15:03:07.121" v="5436" actId="20577"/>
        <pc:sldMkLst>
          <pc:docMk/>
          <pc:sldMk cId="3948156970" sldId="277"/>
        </pc:sldMkLst>
        <pc:spChg chg="mod">
          <ac:chgData name="Patrick Merritt" userId="b92c223c-8880-48c6-9b0c-d25ee1bca468" providerId="ADAL" clId="{C2E1CCAF-3034-417F-8A0F-0701BAC23171}" dt="2021-10-19T15:00:58.762" v="5052" actId="20577"/>
          <ac:spMkLst>
            <pc:docMk/>
            <pc:sldMk cId="3948156970" sldId="277"/>
            <ac:spMk id="2" creationId="{82CE54B1-0E46-4A3E-9B9C-D2B68F40A0EF}"/>
          </ac:spMkLst>
        </pc:spChg>
        <pc:spChg chg="mod">
          <ac:chgData name="Patrick Merritt" userId="b92c223c-8880-48c6-9b0c-d25ee1bca468" providerId="ADAL" clId="{C2E1CCAF-3034-417F-8A0F-0701BAC23171}" dt="2021-10-19T15:03:07.121" v="5436" actId="20577"/>
          <ac:spMkLst>
            <pc:docMk/>
            <pc:sldMk cId="3948156970" sldId="277"/>
            <ac:spMk id="3" creationId="{4AA7D7B8-B23D-4885-98F7-244B3A825982}"/>
          </ac:spMkLst>
        </pc:spChg>
      </pc:sldChg>
      <pc:sldChg chg="modSp new mod ord">
        <pc:chgData name="Patrick Merritt" userId="b92c223c-8880-48c6-9b0c-d25ee1bca468" providerId="ADAL" clId="{C2E1CCAF-3034-417F-8A0F-0701BAC23171}" dt="2021-10-19T15:05:51.156" v="5536"/>
        <pc:sldMkLst>
          <pc:docMk/>
          <pc:sldMk cId="1170576025" sldId="278"/>
        </pc:sldMkLst>
        <pc:spChg chg="mod">
          <ac:chgData name="Patrick Merritt" userId="b92c223c-8880-48c6-9b0c-d25ee1bca468" providerId="ADAL" clId="{C2E1CCAF-3034-417F-8A0F-0701BAC23171}" dt="2021-10-19T15:03:36.239" v="5489" actId="313"/>
          <ac:spMkLst>
            <pc:docMk/>
            <pc:sldMk cId="1170576025" sldId="278"/>
            <ac:spMk id="2" creationId="{8EF37749-54E5-430C-8FE0-70308E516D22}"/>
          </ac:spMkLst>
        </pc:spChg>
        <pc:spChg chg="mod">
          <ac:chgData name="Patrick Merritt" userId="b92c223c-8880-48c6-9b0c-d25ee1bca468" providerId="ADAL" clId="{C2E1CCAF-3034-417F-8A0F-0701BAC23171}" dt="2021-10-19T15:05:37.815" v="5534" actId="20577"/>
          <ac:spMkLst>
            <pc:docMk/>
            <pc:sldMk cId="1170576025" sldId="278"/>
            <ac:spMk id="3" creationId="{638D9166-7519-465A-9958-671E835B6FB9}"/>
          </ac:spMkLst>
        </pc:spChg>
      </pc:sldChg>
      <pc:sldChg chg="modSp new mod">
        <pc:chgData name="Patrick Merritt" userId="b92c223c-8880-48c6-9b0c-d25ee1bca468" providerId="ADAL" clId="{C2E1CCAF-3034-417F-8A0F-0701BAC23171}" dt="2021-10-19T15:13:09.145" v="6398" actId="20577"/>
        <pc:sldMkLst>
          <pc:docMk/>
          <pc:sldMk cId="2023003602" sldId="279"/>
        </pc:sldMkLst>
        <pc:spChg chg="mod">
          <ac:chgData name="Patrick Merritt" userId="b92c223c-8880-48c6-9b0c-d25ee1bca468" providerId="ADAL" clId="{C2E1CCAF-3034-417F-8A0F-0701BAC23171}" dt="2021-10-19T15:11:12.915" v="6030" actId="20577"/>
          <ac:spMkLst>
            <pc:docMk/>
            <pc:sldMk cId="2023003602" sldId="279"/>
            <ac:spMk id="2" creationId="{92E74B69-B13B-4066-852B-7BA366EEB1E5}"/>
          </ac:spMkLst>
        </pc:spChg>
        <pc:spChg chg="mod">
          <ac:chgData name="Patrick Merritt" userId="b92c223c-8880-48c6-9b0c-d25ee1bca468" providerId="ADAL" clId="{C2E1CCAF-3034-417F-8A0F-0701BAC23171}" dt="2021-10-19T15:13:09.145" v="6398" actId="20577"/>
          <ac:spMkLst>
            <pc:docMk/>
            <pc:sldMk cId="2023003602" sldId="279"/>
            <ac:spMk id="3" creationId="{63E744DD-DD8A-47D2-8642-CD1DF0AABB5E}"/>
          </ac:spMkLst>
        </pc:spChg>
      </pc:sldChg>
      <pc:sldChg chg="modSp new mod">
        <pc:chgData name="Patrick Merritt" userId="b92c223c-8880-48c6-9b0c-d25ee1bca468" providerId="ADAL" clId="{C2E1CCAF-3034-417F-8A0F-0701BAC23171}" dt="2021-10-19T15:52:35.733" v="6661" actId="20577"/>
        <pc:sldMkLst>
          <pc:docMk/>
          <pc:sldMk cId="2000411116" sldId="280"/>
        </pc:sldMkLst>
        <pc:spChg chg="mod">
          <ac:chgData name="Patrick Merritt" userId="b92c223c-8880-48c6-9b0c-d25ee1bca468" providerId="ADAL" clId="{C2E1CCAF-3034-417F-8A0F-0701BAC23171}" dt="2021-10-19T15:13:25.568" v="6414" actId="122"/>
          <ac:spMkLst>
            <pc:docMk/>
            <pc:sldMk cId="2000411116" sldId="280"/>
            <ac:spMk id="2" creationId="{6E994FF3-E82E-4268-840D-E9CE614D857B}"/>
          </ac:spMkLst>
        </pc:spChg>
        <pc:spChg chg="mod">
          <ac:chgData name="Patrick Merritt" userId="b92c223c-8880-48c6-9b0c-d25ee1bca468" providerId="ADAL" clId="{C2E1CCAF-3034-417F-8A0F-0701BAC23171}" dt="2021-10-19T15:52:35.733" v="6661" actId="20577"/>
          <ac:spMkLst>
            <pc:docMk/>
            <pc:sldMk cId="2000411116" sldId="280"/>
            <ac:spMk id="3" creationId="{5B399D87-16BB-4908-9611-4CAAEC551C08}"/>
          </ac:spMkLst>
        </pc:spChg>
      </pc:sldChg>
      <pc:sldChg chg="addSp delSp modSp new mod modClrScheme chgLayout">
        <pc:chgData name="Patrick Merritt" userId="b92c223c-8880-48c6-9b0c-d25ee1bca468" providerId="ADAL" clId="{C2E1CCAF-3034-417F-8A0F-0701BAC23171}" dt="2021-10-19T15:53:03.329" v="6730" actId="5793"/>
        <pc:sldMkLst>
          <pc:docMk/>
          <pc:sldMk cId="4138510533" sldId="281"/>
        </pc:sldMkLst>
        <pc:spChg chg="del mod ord">
          <ac:chgData name="Patrick Merritt" userId="b92c223c-8880-48c6-9b0c-d25ee1bca468" providerId="ADAL" clId="{C2E1CCAF-3034-417F-8A0F-0701BAC23171}" dt="2021-10-19T15:52:43.156" v="6663" actId="700"/>
          <ac:spMkLst>
            <pc:docMk/>
            <pc:sldMk cId="4138510533" sldId="281"/>
            <ac:spMk id="2" creationId="{F679B725-9ECA-42E1-8D4B-A796B77D5EAE}"/>
          </ac:spMkLst>
        </pc:spChg>
        <pc:spChg chg="del mod ord">
          <ac:chgData name="Patrick Merritt" userId="b92c223c-8880-48c6-9b0c-d25ee1bca468" providerId="ADAL" clId="{C2E1CCAF-3034-417F-8A0F-0701BAC23171}" dt="2021-10-19T15:52:43.156" v="6663" actId="700"/>
          <ac:spMkLst>
            <pc:docMk/>
            <pc:sldMk cId="4138510533" sldId="281"/>
            <ac:spMk id="3" creationId="{FBEE9153-BE0E-4515-A9F4-EAF072C2E4B3}"/>
          </ac:spMkLst>
        </pc:spChg>
        <pc:spChg chg="add mod ord">
          <ac:chgData name="Patrick Merritt" userId="b92c223c-8880-48c6-9b0c-d25ee1bca468" providerId="ADAL" clId="{C2E1CCAF-3034-417F-8A0F-0701BAC23171}" dt="2021-10-19T15:52:52.211" v="6682" actId="20577"/>
          <ac:spMkLst>
            <pc:docMk/>
            <pc:sldMk cId="4138510533" sldId="281"/>
            <ac:spMk id="4" creationId="{7A53D2C8-76CA-488E-A95E-07B256DF565E}"/>
          </ac:spMkLst>
        </pc:spChg>
        <pc:spChg chg="add mod ord">
          <ac:chgData name="Patrick Merritt" userId="b92c223c-8880-48c6-9b0c-d25ee1bca468" providerId="ADAL" clId="{C2E1CCAF-3034-417F-8A0F-0701BAC23171}" dt="2021-10-19T15:53:03.329" v="6730" actId="5793"/>
          <ac:spMkLst>
            <pc:docMk/>
            <pc:sldMk cId="4138510533" sldId="281"/>
            <ac:spMk id="5" creationId="{861C27B1-E490-441B-A197-4708AA4A45E0}"/>
          </ac:spMkLst>
        </pc:spChg>
      </pc:sldChg>
      <pc:sldChg chg="addSp delSp modSp new mod modClrScheme chgLayout">
        <pc:chgData name="Patrick Merritt" userId="b92c223c-8880-48c6-9b0c-d25ee1bca468" providerId="ADAL" clId="{C2E1CCAF-3034-417F-8A0F-0701BAC23171}" dt="2021-10-19T15:54:52.665" v="7023" actId="20577"/>
        <pc:sldMkLst>
          <pc:docMk/>
          <pc:sldMk cId="177860726" sldId="282"/>
        </pc:sldMkLst>
        <pc:spChg chg="del mod ord">
          <ac:chgData name="Patrick Merritt" userId="b92c223c-8880-48c6-9b0c-d25ee1bca468" providerId="ADAL" clId="{C2E1CCAF-3034-417F-8A0F-0701BAC23171}" dt="2021-10-19T15:53:11.829" v="6732" actId="700"/>
          <ac:spMkLst>
            <pc:docMk/>
            <pc:sldMk cId="177860726" sldId="282"/>
            <ac:spMk id="2" creationId="{2A04687F-3211-410D-B38E-4493BF387F85}"/>
          </ac:spMkLst>
        </pc:spChg>
        <pc:spChg chg="del mod ord">
          <ac:chgData name="Patrick Merritt" userId="b92c223c-8880-48c6-9b0c-d25ee1bca468" providerId="ADAL" clId="{C2E1CCAF-3034-417F-8A0F-0701BAC23171}" dt="2021-10-19T15:53:11.829" v="6732" actId="700"/>
          <ac:spMkLst>
            <pc:docMk/>
            <pc:sldMk cId="177860726" sldId="282"/>
            <ac:spMk id="3" creationId="{016F3B2E-C38D-4D75-A281-C62649BAD1D2}"/>
          </ac:spMkLst>
        </pc:spChg>
        <pc:spChg chg="add mod ord">
          <ac:chgData name="Patrick Merritt" userId="b92c223c-8880-48c6-9b0c-d25ee1bca468" providerId="ADAL" clId="{C2E1CCAF-3034-417F-8A0F-0701BAC23171}" dt="2021-10-19T15:53:23.521" v="6777" actId="20577"/>
          <ac:spMkLst>
            <pc:docMk/>
            <pc:sldMk cId="177860726" sldId="282"/>
            <ac:spMk id="4" creationId="{D59A2B96-06C8-47C1-88B6-B9F44E43BDC3}"/>
          </ac:spMkLst>
        </pc:spChg>
        <pc:spChg chg="add mod ord">
          <ac:chgData name="Patrick Merritt" userId="b92c223c-8880-48c6-9b0c-d25ee1bca468" providerId="ADAL" clId="{C2E1CCAF-3034-417F-8A0F-0701BAC23171}" dt="2021-10-19T15:54:52.665" v="7023" actId="20577"/>
          <ac:spMkLst>
            <pc:docMk/>
            <pc:sldMk cId="177860726" sldId="282"/>
            <ac:spMk id="5" creationId="{4BEE021B-E1CD-4B0B-A7C1-850368CD3832}"/>
          </ac:spMkLst>
        </pc:spChg>
      </pc:sldChg>
      <pc:sldChg chg="addSp delSp modSp new mod modClrScheme chgLayout">
        <pc:chgData name="Patrick Merritt" userId="b92c223c-8880-48c6-9b0c-d25ee1bca468" providerId="ADAL" clId="{C2E1CCAF-3034-417F-8A0F-0701BAC23171}" dt="2021-10-19T15:57:00.460" v="7048" actId="122"/>
        <pc:sldMkLst>
          <pc:docMk/>
          <pc:sldMk cId="3512561195" sldId="283"/>
        </pc:sldMkLst>
        <pc:spChg chg="mod ord">
          <ac:chgData name="Patrick Merritt" userId="b92c223c-8880-48c6-9b0c-d25ee1bca468" providerId="ADAL" clId="{C2E1CCAF-3034-417F-8A0F-0701BAC23171}" dt="2021-10-19T15:57:00.460" v="7048" actId="122"/>
          <ac:spMkLst>
            <pc:docMk/>
            <pc:sldMk cId="3512561195" sldId="283"/>
            <ac:spMk id="2" creationId="{10AFF2BB-6DA2-41B9-9990-F4F0354C46DA}"/>
          </ac:spMkLst>
        </pc:spChg>
        <pc:spChg chg="del mod ord">
          <ac:chgData name="Patrick Merritt" userId="b92c223c-8880-48c6-9b0c-d25ee1bca468" providerId="ADAL" clId="{C2E1CCAF-3034-417F-8A0F-0701BAC23171}" dt="2021-10-19T15:55:16.141" v="7040" actId="700"/>
          <ac:spMkLst>
            <pc:docMk/>
            <pc:sldMk cId="3512561195" sldId="283"/>
            <ac:spMk id="3" creationId="{A9E0C9FF-4D5D-451D-A178-00201A4C4461}"/>
          </ac:spMkLst>
        </pc:spChg>
        <pc:spChg chg="add del mod ord">
          <ac:chgData name="Patrick Merritt" userId="b92c223c-8880-48c6-9b0c-d25ee1bca468" providerId="ADAL" clId="{C2E1CCAF-3034-417F-8A0F-0701BAC23171}" dt="2021-10-19T15:55:49.774" v="7041"/>
          <ac:spMkLst>
            <pc:docMk/>
            <pc:sldMk cId="3512561195" sldId="283"/>
            <ac:spMk id="4" creationId="{83F614B3-A4B0-4592-82F9-135D5A56929F}"/>
          </ac:spMkLst>
        </pc:spChg>
        <pc:spChg chg="add del mod ord">
          <ac:chgData name="Patrick Merritt" userId="b92c223c-8880-48c6-9b0c-d25ee1bca468" providerId="ADAL" clId="{C2E1CCAF-3034-417F-8A0F-0701BAC23171}" dt="2021-10-19T15:56:13.482" v="7042"/>
          <ac:spMkLst>
            <pc:docMk/>
            <pc:sldMk cId="3512561195" sldId="283"/>
            <ac:spMk id="5" creationId="{638E88A7-7C4F-4404-A26C-5810077A7117}"/>
          </ac:spMkLst>
        </pc:spChg>
        <pc:spChg chg="add del mod">
          <ac:chgData name="Patrick Merritt" userId="b92c223c-8880-48c6-9b0c-d25ee1bca468" providerId="ADAL" clId="{C2E1CCAF-3034-417F-8A0F-0701BAC23171}" dt="2021-10-19T15:56:50.855" v="7045"/>
          <ac:spMkLst>
            <pc:docMk/>
            <pc:sldMk cId="3512561195" sldId="283"/>
            <ac:spMk id="6" creationId="{974476DF-2B94-4381-85EC-58463045888B}"/>
          </ac:spMkLst>
        </pc:spChg>
        <pc:picChg chg="add mod">
          <ac:chgData name="Patrick Merritt" userId="b92c223c-8880-48c6-9b0c-d25ee1bca468" providerId="ADAL" clId="{C2E1CCAF-3034-417F-8A0F-0701BAC23171}" dt="2021-10-19T15:55:49.774" v="7041"/>
          <ac:picMkLst>
            <pc:docMk/>
            <pc:sldMk cId="3512561195" sldId="283"/>
            <ac:picMk id="3074" creationId="{37894C7F-0F92-4E1D-B88F-567F8AC57575}"/>
          </ac:picMkLst>
        </pc:picChg>
        <pc:picChg chg="add del mod">
          <ac:chgData name="Patrick Merritt" userId="b92c223c-8880-48c6-9b0c-d25ee1bca468" providerId="ADAL" clId="{C2E1CCAF-3034-417F-8A0F-0701BAC23171}" dt="2021-10-19T15:56:23.201" v="7044" actId="478"/>
          <ac:picMkLst>
            <pc:docMk/>
            <pc:sldMk cId="3512561195" sldId="283"/>
            <ac:picMk id="3076" creationId="{B68E7ED9-D49B-4C6A-8E4C-2765DF886E6D}"/>
          </ac:picMkLst>
        </pc:picChg>
        <pc:picChg chg="add mod">
          <ac:chgData name="Patrick Merritt" userId="b92c223c-8880-48c6-9b0c-d25ee1bca468" providerId="ADAL" clId="{C2E1CCAF-3034-417F-8A0F-0701BAC23171}" dt="2021-10-19T15:56:54.331" v="7046" actId="1076"/>
          <ac:picMkLst>
            <pc:docMk/>
            <pc:sldMk cId="3512561195" sldId="283"/>
            <ac:picMk id="3078" creationId="{DFCE4FD2-BA3D-4151-9AE1-4AF221C8A549}"/>
          </ac:picMkLst>
        </pc:picChg>
      </pc:sldChg>
      <pc:sldChg chg="addSp delSp modSp add mod">
        <pc:chgData name="Patrick Merritt" userId="b92c223c-8880-48c6-9b0c-d25ee1bca468" providerId="ADAL" clId="{C2E1CCAF-3034-417F-8A0F-0701BAC23171}" dt="2021-10-19T15:58:28.034" v="7069" actId="14100"/>
        <pc:sldMkLst>
          <pc:docMk/>
          <pc:sldMk cId="229540089" sldId="284"/>
        </pc:sldMkLst>
        <pc:spChg chg="mod">
          <ac:chgData name="Patrick Merritt" userId="b92c223c-8880-48c6-9b0c-d25ee1bca468" providerId="ADAL" clId="{C2E1CCAF-3034-417F-8A0F-0701BAC23171}" dt="2021-10-19T15:57:21.081" v="7064" actId="20577"/>
          <ac:spMkLst>
            <pc:docMk/>
            <pc:sldMk cId="229540089" sldId="284"/>
            <ac:spMk id="2" creationId="{10AFF2BB-6DA2-41B9-9990-F4F0354C46DA}"/>
          </ac:spMkLst>
        </pc:spChg>
        <pc:spChg chg="add del mod">
          <ac:chgData name="Patrick Merritt" userId="b92c223c-8880-48c6-9b0c-d25ee1bca468" providerId="ADAL" clId="{C2E1CCAF-3034-417F-8A0F-0701BAC23171}" dt="2021-10-19T15:57:45.756" v="7067"/>
          <ac:spMkLst>
            <pc:docMk/>
            <pc:sldMk cId="229540089" sldId="284"/>
            <ac:spMk id="3" creationId="{25F477C9-A9FD-47B0-B51A-7D15D26F6D73}"/>
          </ac:spMkLst>
        </pc:spChg>
        <pc:spChg chg="add del mod">
          <ac:chgData name="Patrick Merritt" userId="b92c223c-8880-48c6-9b0c-d25ee1bca468" providerId="ADAL" clId="{C2E1CCAF-3034-417F-8A0F-0701BAC23171}" dt="2021-10-19T15:58:20.573" v="7068"/>
          <ac:spMkLst>
            <pc:docMk/>
            <pc:sldMk cId="229540089" sldId="284"/>
            <ac:spMk id="4" creationId="{4A80E643-6B6B-456C-9652-E0BB1EEDD6D0}"/>
          </ac:spMkLst>
        </pc:spChg>
        <pc:picChg chg="del">
          <ac:chgData name="Patrick Merritt" userId="b92c223c-8880-48c6-9b0c-d25ee1bca468" providerId="ADAL" clId="{C2E1CCAF-3034-417F-8A0F-0701BAC23171}" dt="2021-10-19T15:57:23.791" v="7065" actId="478"/>
          <ac:picMkLst>
            <pc:docMk/>
            <pc:sldMk cId="229540089" sldId="284"/>
            <ac:picMk id="3074" creationId="{37894C7F-0F92-4E1D-B88F-567F8AC57575}"/>
          </ac:picMkLst>
        </pc:picChg>
        <pc:picChg chg="del">
          <ac:chgData name="Patrick Merritt" userId="b92c223c-8880-48c6-9b0c-d25ee1bca468" providerId="ADAL" clId="{C2E1CCAF-3034-417F-8A0F-0701BAC23171}" dt="2021-10-19T15:57:24.550" v="7066" actId="478"/>
          <ac:picMkLst>
            <pc:docMk/>
            <pc:sldMk cId="229540089" sldId="284"/>
            <ac:picMk id="3078" creationId="{DFCE4FD2-BA3D-4151-9AE1-4AF221C8A549}"/>
          </ac:picMkLst>
        </pc:picChg>
        <pc:picChg chg="add mod">
          <ac:chgData name="Patrick Merritt" userId="b92c223c-8880-48c6-9b0c-d25ee1bca468" providerId="ADAL" clId="{C2E1CCAF-3034-417F-8A0F-0701BAC23171}" dt="2021-10-19T15:57:45.756" v="7067"/>
          <ac:picMkLst>
            <pc:docMk/>
            <pc:sldMk cId="229540089" sldId="284"/>
            <ac:picMk id="4098" creationId="{D3374F02-857B-43B7-B4FF-82D07239B97E}"/>
          </ac:picMkLst>
        </pc:picChg>
        <pc:picChg chg="add mod">
          <ac:chgData name="Patrick Merritt" userId="b92c223c-8880-48c6-9b0c-d25ee1bca468" providerId="ADAL" clId="{C2E1CCAF-3034-417F-8A0F-0701BAC23171}" dt="2021-10-19T15:58:28.034" v="7069" actId="14100"/>
          <ac:picMkLst>
            <pc:docMk/>
            <pc:sldMk cId="229540089" sldId="284"/>
            <ac:picMk id="4100" creationId="{158FDFD3-AE43-42D6-A621-2CB736DCB6AB}"/>
          </ac:picMkLst>
        </pc:picChg>
      </pc:sldChg>
      <pc:sldChg chg="addSp delSp modSp new mod">
        <pc:chgData name="Patrick Merritt" userId="b92c223c-8880-48c6-9b0c-d25ee1bca468" providerId="ADAL" clId="{C2E1CCAF-3034-417F-8A0F-0701BAC23171}" dt="2021-10-19T16:00:45.455" v="7142"/>
        <pc:sldMkLst>
          <pc:docMk/>
          <pc:sldMk cId="3505224308" sldId="285"/>
        </pc:sldMkLst>
        <pc:spChg chg="mod">
          <ac:chgData name="Patrick Merritt" userId="b92c223c-8880-48c6-9b0c-d25ee1bca468" providerId="ADAL" clId="{C2E1CCAF-3034-417F-8A0F-0701BAC23171}" dt="2021-10-19T16:00:19.055" v="7141" actId="20577"/>
          <ac:spMkLst>
            <pc:docMk/>
            <pc:sldMk cId="3505224308" sldId="285"/>
            <ac:spMk id="2" creationId="{1FD340CD-392F-406A-92C9-DF4ED6793FB5}"/>
          </ac:spMkLst>
        </pc:spChg>
        <pc:spChg chg="del">
          <ac:chgData name="Patrick Merritt" userId="b92c223c-8880-48c6-9b0c-d25ee1bca468" providerId="ADAL" clId="{C2E1CCAF-3034-417F-8A0F-0701BAC23171}" dt="2021-10-19T16:00:10.821" v="7137"/>
          <ac:spMkLst>
            <pc:docMk/>
            <pc:sldMk cId="3505224308" sldId="285"/>
            <ac:spMk id="3" creationId="{D36CBEA1-9ABC-4D6D-93A9-D94B001FDD61}"/>
          </ac:spMkLst>
        </pc:spChg>
        <pc:spChg chg="del">
          <ac:chgData name="Patrick Merritt" userId="b92c223c-8880-48c6-9b0c-d25ee1bca468" providerId="ADAL" clId="{C2E1CCAF-3034-417F-8A0F-0701BAC23171}" dt="2021-10-19T16:00:45.455" v="7142"/>
          <ac:spMkLst>
            <pc:docMk/>
            <pc:sldMk cId="3505224308" sldId="285"/>
            <ac:spMk id="4" creationId="{08700D2C-85CC-422E-8D4E-861EEFCA8B33}"/>
          </ac:spMkLst>
        </pc:spChg>
        <pc:picChg chg="add mod">
          <ac:chgData name="Patrick Merritt" userId="b92c223c-8880-48c6-9b0c-d25ee1bca468" providerId="ADAL" clId="{C2E1CCAF-3034-417F-8A0F-0701BAC23171}" dt="2021-10-19T16:00:10.821" v="7137"/>
          <ac:picMkLst>
            <pc:docMk/>
            <pc:sldMk cId="3505224308" sldId="285"/>
            <ac:picMk id="5122" creationId="{57E9E4F9-8E06-415C-874F-93A61B1B599C}"/>
          </ac:picMkLst>
        </pc:picChg>
        <pc:picChg chg="add mod">
          <ac:chgData name="Patrick Merritt" userId="b92c223c-8880-48c6-9b0c-d25ee1bca468" providerId="ADAL" clId="{C2E1CCAF-3034-417F-8A0F-0701BAC23171}" dt="2021-10-19T16:00:45.455" v="7142"/>
          <ac:picMkLst>
            <pc:docMk/>
            <pc:sldMk cId="3505224308" sldId="285"/>
            <ac:picMk id="5124" creationId="{727824FB-2E08-4C99-BDF1-8012705D0869}"/>
          </ac:picMkLst>
        </pc:picChg>
      </pc:sldChg>
      <pc:sldChg chg="addSp delSp modSp new mod">
        <pc:chgData name="Patrick Merritt" userId="b92c223c-8880-48c6-9b0c-d25ee1bca468" providerId="ADAL" clId="{C2E1CCAF-3034-417F-8A0F-0701BAC23171}" dt="2021-10-19T16:02:38.380" v="7165"/>
        <pc:sldMkLst>
          <pc:docMk/>
          <pc:sldMk cId="825628803" sldId="286"/>
        </pc:sldMkLst>
        <pc:spChg chg="mod">
          <ac:chgData name="Patrick Merritt" userId="b92c223c-8880-48c6-9b0c-d25ee1bca468" providerId="ADAL" clId="{C2E1CCAF-3034-417F-8A0F-0701BAC23171}" dt="2021-10-19T16:01:06.119" v="7159" actId="20577"/>
          <ac:spMkLst>
            <pc:docMk/>
            <pc:sldMk cId="825628803" sldId="286"/>
            <ac:spMk id="2" creationId="{59AE5586-3C42-4BD6-85E5-08AB28BC44F1}"/>
          </ac:spMkLst>
        </pc:spChg>
        <pc:spChg chg="del">
          <ac:chgData name="Patrick Merritt" userId="b92c223c-8880-48c6-9b0c-d25ee1bca468" providerId="ADAL" clId="{C2E1CCAF-3034-417F-8A0F-0701BAC23171}" dt="2021-10-19T16:02:38.380" v="7165"/>
          <ac:spMkLst>
            <pc:docMk/>
            <pc:sldMk cId="825628803" sldId="286"/>
            <ac:spMk id="3" creationId="{4A8B305D-2449-464C-BE79-1B3C90A7F3D7}"/>
          </ac:spMkLst>
        </pc:spChg>
        <pc:spChg chg="add del">
          <ac:chgData name="Patrick Merritt" userId="b92c223c-8880-48c6-9b0c-d25ee1bca468" providerId="ADAL" clId="{C2E1CCAF-3034-417F-8A0F-0701BAC23171}" dt="2021-10-19T16:02:21.749" v="7164"/>
          <ac:spMkLst>
            <pc:docMk/>
            <pc:sldMk cId="825628803" sldId="286"/>
            <ac:spMk id="4" creationId="{0FC0CF1F-CA53-441A-8664-8CF4A157EBE1}"/>
          </ac:spMkLst>
        </pc:spChg>
        <pc:picChg chg="add del mod">
          <ac:chgData name="Patrick Merritt" userId="b92c223c-8880-48c6-9b0c-d25ee1bca468" providerId="ADAL" clId="{C2E1CCAF-3034-417F-8A0F-0701BAC23171}" dt="2021-10-19T16:02:10.760" v="7163"/>
          <ac:picMkLst>
            <pc:docMk/>
            <pc:sldMk cId="825628803" sldId="286"/>
            <ac:picMk id="6146" creationId="{2D293E27-A185-40D4-B4DF-5660E4A130FD}"/>
          </ac:picMkLst>
        </pc:picChg>
        <pc:picChg chg="add mod">
          <ac:chgData name="Patrick Merritt" userId="b92c223c-8880-48c6-9b0c-d25ee1bca468" providerId="ADAL" clId="{C2E1CCAF-3034-417F-8A0F-0701BAC23171}" dt="2021-10-19T16:02:21.749" v="7164"/>
          <ac:picMkLst>
            <pc:docMk/>
            <pc:sldMk cId="825628803" sldId="286"/>
            <ac:picMk id="6148" creationId="{C1744B81-7DE6-40B1-9A35-0037F745F28E}"/>
          </ac:picMkLst>
        </pc:picChg>
        <pc:picChg chg="add mod">
          <ac:chgData name="Patrick Merritt" userId="b92c223c-8880-48c6-9b0c-d25ee1bca468" providerId="ADAL" clId="{C2E1CCAF-3034-417F-8A0F-0701BAC23171}" dt="2021-10-19T16:02:38.380" v="7165"/>
          <ac:picMkLst>
            <pc:docMk/>
            <pc:sldMk cId="825628803" sldId="286"/>
            <ac:picMk id="6150" creationId="{917F5291-319F-41DA-8F69-B27EBB49457A}"/>
          </ac:picMkLst>
        </pc:picChg>
      </pc:sldChg>
      <pc:sldChg chg="addSp delSp modSp new mod">
        <pc:chgData name="Patrick Merritt" userId="b92c223c-8880-48c6-9b0c-d25ee1bca468" providerId="ADAL" clId="{C2E1CCAF-3034-417F-8A0F-0701BAC23171}" dt="2021-10-19T17:20:52.498" v="7218"/>
        <pc:sldMkLst>
          <pc:docMk/>
          <pc:sldMk cId="2352165882" sldId="287"/>
        </pc:sldMkLst>
        <pc:spChg chg="mod">
          <ac:chgData name="Patrick Merritt" userId="b92c223c-8880-48c6-9b0c-d25ee1bca468" providerId="ADAL" clId="{C2E1CCAF-3034-417F-8A0F-0701BAC23171}" dt="2021-10-19T17:17:07.253" v="7206" actId="20577"/>
          <ac:spMkLst>
            <pc:docMk/>
            <pc:sldMk cId="2352165882" sldId="287"/>
            <ac:spMk id="2" creationId="{43923285-E1A6-4778-9C80-DB9F126EDCC6}"/>
          </ac:spMkLst>
        </pc:spChg>
        <pc:spChg chg="add del">
          <ac:chgData name="Patrick Merritt" userId="b92c223c-8880-48c6-9b0c-d25ee1bca468" providerId="ADAL" clId="{C2E1CCAF-3034-417F-8A0F-0701BAC23171}" dt="2021-10-19T17:20:27.166" v="7217"/>
          <ac:spMkLst>
            <pc:docMk/>
            <pc:sldMk cId="2352165882" sldId="287"/>
            <ac:spMk id="3" creationId="{18E7655B-D601-4AD6-A837-932BD13DA53B}"/>
          </ac:spMkLst>
        </pc:spChg>
        <pc:spChg chg="del">
          <ac:chgData name="Patrick Merritt" userId="b92c223c-8880-48c6-9b0c-d25ee1bca468" providerId="ADAL" clId="{C2E1CCAF-3034-417F-8A0F-0701BAC23171}" dt="2021-10-19T17:20:52.498" v="7218"/>
          <ac:spMkLst>
            <pc:docMk/>
            <pc:sldMk cId="2352165882" sldId="287"/>
            <ac:spMk id="4" creationId="{39B9C1F4-C080-4AE3-8223-0712FBCBD304}"/>
          </ac:spMkLst>
        </pc:spChg>
        <pc:picChg chg="add del mod">
          <ac:chgData name="Patrick Merritt" userId="b92c223c-8880-48c6-9b0c-d25ee1bca468" providerId="ADAL" clId="{C2E1CCAF-3034-417F-8A0F-0701BAC23171}" dt="2021-10-19T17:17:43.023" v="7208"/>
          <ac:picMkLst>
            <pc:docMk/>
            <pc:sldMk cId="2352165882" sldId="287"/>
            <ac:picMk id="7170" creationId="{E9821610-95D1-40BF-B91F-643D33B279B3}"/>
          </ac:picMkLst>
        </pc:picChg>
        <pc:picChg chg="add del mod">
          <ac:chgData name="Patrick Merritt" userId="b92c223c-8880-48c6-9b0c-d25ee1bca468" providerId="ADAL" clId="{C2E1CCAF-3034-417F-8A0F-0701BAC23171}" dt="2021-10-19T17:17:57.017" v="7210"/>
          <ac:picMkLst>
            <pc:docMk/>
            <pc:sldMk cId="2352165882" sldId="287"/>
            <ac:picMk id="7172" creationId="{5B954C41-D7EA-4A9F-B75F-F93286072EC9}"/>
          </ac:picMkLst>
        </pc:picChg>
        <pc:picChg chg="add del mod">
          <ac:chgData name="Patrick Merritt" userId="b92c223c-8880-48c6-9b0c-d25ee1bca468" providerId="ADAL" clId="{C2E1CCAF-3034-417F-8A0F-0701BAC23171}" dt="2021-10-19T17:18:09.506" v="7212"/>
          <ac:picMkLst>
            <pc:docMk/>
            <pc:sldMk cId="2352165882" sldId="287"/>
            <ac:picMk id="7174" creationId="{34BD144D-585F-43CE-98A2-3C5F376072E6}"/>
          </ac:picMkLst>
        </pc:picChg>
        <pc:picChg chg="add del mod">
          <ac:chgData name="Patrick Merritt" userId="b92c223c-8880-48c6-9b0c-d25ee1bca468" providerId="ADAL" clId="{C2E1CCAF-3034-417F-8A0F-0701BAC23171}" dt="2021-10-19T17:19:06.352" v="7214"/>
          <ac:picMkLst>
            <pc:docMk/>
            <pc:sldMk cId="2352165882" sldId="287"/>
            <ac:picMk id="7176" creationId="{B73A6007-FCEE-4F92-B430-1A41601A7531}"/>
          </ac:picMkLst>
        </pc:picChg>
        <pc:picChg chg="add del mod">
          <ac:chgData name="Patrick Merritt" userId="b92c223c-8880-48c6-9b0c-d25ee1bca468" providerId="ADAL" clId="{C2E1CCAF-3034-417F-8A0F-0701BAC23171}" dt="2021-10-19T17:19:55.805" v="7216"/>
          <ac:picMkLst>
            <pc:docMk/>
            <pc:sldMk cId="2352165882" sldId="287"/>
            <ac:picMk id="7178" creationId="{A6167563-22AE-484B-A9E5-AC2862030C8C}"/>
          </ac:picMkLst>
        </pc:picChg>
        <pc:picChg chg="add mod">
          <ac:chgData name="Patrick Merritt" userId="b92c223c-8880-48c6-9b0c-d25ee1bca468" providerId="ADAL" clId="{C2E1CCAF-3034-417F-8A0F-0701BAC23171}" dt="2021-10-19T17:20:27.166" v="7217"/>
          <ac:picMkLst>
            <pc:docMk/>
            <pc:sldMk cId="2352165882" sldId="287"/>
            <ac:picMk id="7180" creationId="{60BDA554-92A7-4DAE-933D-E73F93E2FD70}"/>
          </ac:picMkLst>
        </pc:picChg>
        <pc:picChg chg="add mod">
          <ac:chgData name="Patrick Merritt" userId="b92c223c-8880-48c6-9b0c-d25ee1bca468" providerId="ADAL" clId="{C2E1CCAF-3034-417F-8A0F-0701BAC23171}" dt="2021-10-19T17:20:52.498" v="7218"/>
          <ac:picMkLst>
            <pc:docMk/>
            <pc:sldMk cId="2352165882" sldId="287"/>
            <ac:picMk id="7182" creationId="{15CF02E5-5EBD-4D98-972B-A558D14B3FB4}"/>
          </ac:picMkLst>
        </pc:picChg>
      </pc:sldChg>
      <pc:sldChg chg="addSp delSp modSp new mod">
        <pc:chgData name="Patrick Merritt" userId="b92c223c-8880-48c6-9b0c-d25ee1bca468" providerId="ADAL" clId="{C2E1CCAF-3034-417F-8A0F-0701BAC23171}" dt="2021-10-24T08:08:28.176" v="7274" actId="14100"/>
        <pc:sldMkLst>
          <pc:docMk/>
          <pc:sldMk cId="2596415292" sldId="288"/>
        </pc:sldMkLst>
        <pc:spChg chg="mod">
          <ac:chgData name="Patrick Merritt" userId="b92c223c-8880-48c6-9b0c-d25ee1bca468" providerId="ADAL" clId="{C2E1CCAF-3034-417F-8A0F-0701BAC23171}" dt="2021-10-19T17:21:32.591" v="7263" actId="20577"/>
          <ac:spMkLst>
            <pc:docMk/>
            <pc:sldMk cId="2596415292" sldId="288"/>
            <ac:spMk id="2" creationId="{4B002C42-FAFC-4B26-A5C5-D4BFB615469C}"/>
          </ac:spMkLst>
        </pc:spChg>
        <pc:spChg chg="del">
          <ac:chgData name="Patrick Merritt" userId="b92c223c-8880-48c6-9b0c-d25ee1bca468" providerId="ADAL" clId="{C2E1CCAF-3034-417F-8A0F-0701BAC23171}" dt="2021-10-24T08:06:54.183" v="7266"/>
          <ac:spMkLst>
            <pc:docMk/>
            <pc:sldMk cId="2596415292" sldId="288"/>
            <ac:spMk id="3" creationId="{B5D70151-5166-4E17-92C4-EC8284022D4F}"/>
          </ac:spMkLst>
        </pc:spChg>
        <pc:spChg chg="del">
          <ac:chgData name="Patrick Merritt" userId="b92c223c-8880-48c6-9b0c-d25ee1bca468" providerId="ADAL" clId="{C2E1CCAF-3034-417F-8A0F-0701BAC23171}" dt="2021-10-24T08:08:18.173" v="7273"/>
          <ac:spMkLst>
            <pc:docMk/>
            <pc:sldMk cId="2596415292" sldId="288"/>
            <ac:spMk id="4" creationId="{09856059-5481-4C74-8E3E-0E2548B5D577}"/>
          </ac:spMkLst>
        </pc:spChg>
        <pc:spChg chg="add del mod">
          <ac:chgData name="Patrick Merritt" userId="b92c223c-8880-48c6-9b0c-d25ee1bca468" providerId="ADAL" clId="{C2E1CCAF-3034-417F-8A0F-0701BAC23171}" dt="2021-10-24T08:07:16.552" v="7272"/>
          <ac:spMkLst>
            <pc:docMk/>
            <pc:sldMk cId="2596415292" sldId="288"/>
            <ac:spMk id="5" creationId="{B919A29C-01DD-4A98-A42B-194964675EB5}"/>
          </ac:spMkLst>
        </pc:spChg>
        <pc:picChg chg="add del mod">
          <ac:chgData name="Patrick Merritt" userId="b92c223c-8880-48c6-9b0c-d25ee1bca468" providerId="ADAL" clId="{C2E1CCAF-3034-417F-8A0F-0701BAC23171}" dt="2021-10-24T08:07:03.637" v="7271" actId="478"/>
          <ac:picMkLst>
            <pc:docMk/>
            <pc:sldMk cId="2596415292" sldId="288"/>
            <ac:picMk id="1026" creationId="{D408F4DD-E87C-4F3D-ABB9-50A29E94BDDB}"/>
          </ac:picMkLst>
        </pc:picChg>
        <pc:picChg chg="add mod">
          <ac:chgData name="Patrick Merritt" userId="b92c223c-8880-48c6-9b0c-d25ee1bca468" providerId="ADAL" clId="{C2E1CCAF-3034-417F-8A0F-0701BAC23171}" dt="2021-10-24T08:07:16.552" v="7272"/>
          <ac:picMkLst>
            <pc:docMk/>
            <pc:sldMk cId="2596415292" sldId="288"/>
            <ac:picMk id="1028" creationId="{609EB801-F2C1-402A-A247-B5E6DDEABC2B}"/>
          </ac:picMkLst>
        </pc:picChg>
        <pc:picChg chg="add mod">
          <ac:chgData name="Patrick Merritt" userId="b92c223c-8880-48c6-9b0c-d25ee1bca468" providerId="ADAL" clId="{C2E1CCAF-3034-417F-8A0F-0701BAC23171}" dt="2021-10-24T08:08:28.176" v="7274" actId="14100"/>
          <ac:picMkLst>
            <pc:docMk/>
            <pc:sldMk cId="2596415292" sldId="288"/>
            <ac:picMk id="1030" creationId="{D3EA7CF4-F37C-4DFB-88F5-EA04DFF0AE9F}"/>
          </ac:picMkLst>
        </pc:picChg>
      </pc:sldChg>
      <pc:sldChg chg="addSp delSp modSp new mod">
        <pc:chgData name="Patrick Merritt" userId="b92c223c-8880-48c6-9b0c-d25ee1bca468" providerId="ADAL" clId="{C2E1CCAF-3034-417F-8A0F-0701BAC23171}" dt="2021-10-24T08:09:55.671" v="7306"/>
        <pc:sldMkLst>
          <pc:docMk/>
          <pc:sldMk cId="3098979769" sldId="289"/>
        </pc:sldMkLst>
        <pc:spChg chg="mod">
          <ac:chgData name="Patrick Merritt" userId="b92c223c-8880-48c6-9b0c-d25ee1bca468" providerId="ADAL" clId="{C2E1CCAF-3034-417F-8A0F-0701BAC23171}" dt="2021-10-24T08:09:04.952" v="7304" actId="122"/>
          <ac:spMkLst>
            <pc:docMk/>
            <pc:sldMk cId="3098979769" sldId="289"/>
            <ac:spMk id="2" creationId="{ED54B504-5F2B-469F-B40D-120D6121D22B}"/>
          </ac:spMkLst>
        </pc:spChg>
        <pc:spChg chg="del">
          <ac:chgData name="Patrick Merritt" userId="b92c223c-8880-48c6-9b0c-d25ee1bca468" providerId="ADAL" clId="{C2E1CCAF-3034-417F-8A0F-0701BAC23171}" dt="2021-10-24T08:09:26.577" v="7305"/>
          <ac:spMkLst>
            <pc:docMk/>
            <pc:sldMk cId="3098979769" sldId="289"/>
            <ac:spMk id="3" creationId="{803B9856-60D3-4DC1-BBC7-01E4E3C00614}"/>
          </ac:spMkLst>
        </pc:spChg>
        <pc:spChg chg="del">
          <ac:chgData name="Patrick Merritt" userId="b92c223c-8880-48c6-9b0c-d25ee1bca468" providerId="ADAL" clId="{C2E1CCAF-3034-417F-8A0F-0701BAC23171}" dt="2021-10-24T08:09:55.671" v="7306"/>
          <ac:spMkLst>
            <pc:docMk/>
            <pc:sldMk cId="3098979769" sldId="289"/>
            <ac:spMk id="4" creationId="{864D9586-1084-4A8E-AA67-D3644113F479}"/>
          </ac:spMkLst>
        </pc:spChg>
        <pc:picChg chg="add mod">
          <ac:chgData name="Patrick Merritt" userId="b92c223c-8880-48c6-9b0c-d25ee1bca468" providerId="ADAL" clId="{C2E1CCAF-3034-417F-8A0F-0701BAC23171}" dt="2021-10-24T08:09:26.577" v="7305"/>
          <ac:picMkLst>
            <pc:docMk/>
            <pc:sldMk cId="3098979769" sldId="289"/>
            <ac:picMk id="2050" creationId="{0089BDE0-2FA7-443B-B9DF-859EC941C96E}"/>
          </ac:picMkLst>
        </pc:picChg>
        <pc:picChg chg="add mod">
          <ac:chgData name="Patrick Merritt" userId="b92c223c-8880-48c6-9b0c-d25ee1bca468" providerId="ADAL" clId="{C2E1CCAF-3034-417F-8A0F-0701BAC23171}" dt="2021-10-24T08:09:55.671" v="7306"/>
          <ac:picMkLst>
            <pc:docMk/>
            <pc:sldMk cId="3098979769" sldId="289"/>
            <ac:picMk id="2052" creationId="{A2899C4D-F36B-4D31-BD8A-6D0032A11E1D}"/>
          </ac:picMkLst>
        </pc:picChg>
      </pc:sldChg>
      <pc:sldChg chg="addSp delSp modSp new mod">
        <pc:chgData name="Patrick Merritt" userId="b92c223c-8880-48c6-9b0c-d25ee1bca468" providerId="ADAL" clId="{C2E1CCAF-3034-417F-8A0F-0701BAC23171}" dt="2021-10-24T08:11:35.431" v="7331"/>
        <pc:sldMkLst>
          <pc:docMk/>
          <pc:sldMk cId="2719639256" sldId="290"/>
        </pc:sldMkLst>
        <pc:spChg chg="mod">
          <ac:chgData name="Patrick Merritt" userId="b92c223c-8880-48c6-9b0c-d25ee1bca468" providerId="ADAL" clId="{C2E1CCAF-3034-417F-8A0F-0701BAC23171}" dt="2021-10-24T08:10:19.611" v="7328" actId="20577"/>
          <ac:spMkLst>
            <pc:docMk/>
            <pc:sldMk cId="2719639256" sldId="290"/>
            <ac:spMk id="2" creationId="{049375E5-D7F9-4D54-A07F-E16D480EB888}"/>
          </ac:spMkLst>
        </pc:spChg>
        <pc:spChg chg="del">
          <ac:chgData name="Patrick Merritt" userId="b92c223c-8880-48c6-9b0c-d25ee1bca468" providerId="ADAL" clId="{C2E1CCAF-3034-417F-8A0F-0701BAC23171}" dt="2021-10-24T08:11:33.959" v="7330" actId="478"/>
          <ac:spMkLst>
            <pc:docMk/>
            <pc:sldMk cId="2719639256" sldId="290"/>
            <ac:spMk id="3" creationId="{25B9D94F-3C42-4CE1-B351-D7A4F21CC843}"/>
          </ac:spMkLst>
        </pc:spChg>
        <pc:spChg chg="del">
          <ac:chgData name="Patrick Merritt" userId="b92c223c-8880-48c6-9b0c-d25ee1bca468" providerId="ADAL" clId="{C2E1CCAF-3034-417F-8A0F-0701BAC23171}" dt="2021-10-24T08:11:31.656" v="7329" actId="478"/>
          <ac:spMkLst>
            <pc:docMk/>
            <pc:sldMk cId="2719639256" sldId="290"/>
            <ac:spMk id="4" creationId="{642D87A3-0279-4330-ABF8-8B95D60BF009}"/>
          </ac:spMkLst>
        </pc:spChg>
        <pc:picChg chg="add">
          <ac:chgData name="Patrick Merritt" userId="b92c223c-8880-48c6-9b0c-d25ee1bca468" providerId="ADAL" clId="{C2E1CCAF-3034-417F-8A0F-0701BAC23171}" dt="2021-10-24T08:11:35.431" v="7331"/>
          <ac:picMkLst>
            <pc:docMk/>
            <pc:sldMk cId="2719639256" sldId="290"/>
            <ac:picMk id="3074" creationId="{ED92836B-81A7-49B6-A554-C5E02AFD24D0}"/>
          </ac:picMkLst>
        </pc:picChg>
      </pc:sldChg>
      <pc:sldChg chg="addSp delSp modSp new mod chgLayout">
        <pc:chgData name="Patrick Merritt" userId="b92c223c-8880-48c6-9b0c-d25ee1bca468" providerId="ADAL" clId="{C2E1CCAF-3034-417F-8A0F-0701BAC23171}" dt="2021-10-24T08:14:53.273" v="7392" actId="20577"/>
        <pc:sldMkLst>
          <pc:docMk/>
          <pc:sldMk cId="1256705842" sldId="291"/>
        </pc:sldMkLst>
        <pc:spChg chg="mod ord">
          <ac:chgData name="Patrick Merritt" userId="b92c223c-8880-48c6-9b0c-d25ee1bca468" providerId="ADAL" clId="{C2E1CCAF-3034-417F-8A0F-0701BAC23171}" dt="2021-10-24T08:13:51.861" v="7388" actId="700"/>
          <ac:spMkLst>
            <pc:docMk/>
            <pc:sldMk cId="1256705842" sldId="291"/>
            <ac:spMk id="2" creationId="{A6D3D93C-28E4-44A1-B050-2B954A0B7FCE}"/>
          </ac:spMkLst>
        </pc:spChg>
        <pc:spChg chg="add del mod ord">
          <ac:chgData name="Patrick Merritt" userId="b92c223c-8880-48c6-9b0c-d25ee1bca468" providerId="ADAL" clId="{C2E1CCAF-3034-417F-8A0F-0701BAC23171}" dt="2021-10-24T08:14:53.273" v="7392" actId="20577"/>
          <ac:spMkLst>
            <pc:docMk/>
            <pc:sldMk cId="1256705842" sldId="291"/>
            <ac:spMk id="3" creationId="{71B411EA-FB88-41DC-8637-2D785C52BC79}"/>
          </ac:spMkLst>
        </pc:spChg>
        <pc:spChg chg="del mod">
          <ac:chgData name="Patrick Merritt" userId="b92c223c-8880-48c6-9b0c-d25ee1bca468" providerId="ADAL" clId="{C2E1CCAF-3034-417F-8A0F-0701BAC23171}" dt="2021-10-24T08:12:12.530" v="7351" actId="478"/>
          <ac:spMkLst>
            <pc:docMk/>
            <pc:sldMk cId="1256705842" sldId="291"/>
            <ac:spMk id="4" creationId="{DD484A72-4B8A-4985-9D2D-4EAA805DADE9}"/>
          </ac:spMkLst>
        </pc:spChg>
        <pc:spChg chg="add del mod ord">
          <ac:chgData name="Patrick Merritt" userId="b92c223c-8880-48c6-9b0c-d25ee1bca468" providerId="ADAL" clId="{C2E1CCAF-3034-417F-8A0F-0701BAC23171}" dt="2021-10-24T08:14:28.571" v="7389"/>
          <ac:spMkLst>
            <pc:docMk/>
            <pc:sldMk cId="1256705842" sldId="291"/>
            <ac:spMk id="5" creationId="{8FE7A5A9-9F52-44E4-8FDC-63B8BA8DF17B}"/>
          </ac:spMkLst>
        </pc:spChg>
        <pc:picChg chg="add mod">
          <ac:chgData name="Patrick Merritt" userId="b92c223c-8880-48c6-9b0c-d25ee1bca468" providerId="ADAL" clId="{C2E1CCAF-3034-417F-8A0F-0701BAC23171}" dt="2021-10-24T08:14:28.571" v="7389"/>
          <ac:picMkLst>
            <pc:docMk/>
            <pc:sldMk cId="1256705842" sldId="291"/>
            <ac:picMk id="4098" creationId="{A7CF6422-D67A-4DD9-8C7E-3334DD02AB14}"/>
          </ac:picMkLst>
        </pc:picChg>
      </pc:sldChg>
      <pc:sldChg chg="addSp delSp modSp new mod">
        <pc:chgData name="Patrick Merritt" userId="b92c223c-8880-48c6-9b0c-d25ee1bca468" providerId="ADAL" clId="{C2E1CCAF-3034-417F-8A0F-0701BAC23171}" dt="2021-10-24T08:15:43.416" v="7409"/>
        <pc:sldMkLst>
          <pc:docMk/>
          <pc:sldMk cId="3489343337" sldId="292"/>
        </pc:sldMkLst>
        <pc:spChg chg="mod">
          <ac:chgData name="Patrick Merritt" userId="b92c223c-8880-48c6-9b0c-d25ee1bca468" providerId="ADAL" clId="{C2E1CCAF-3034-417F-8A0F-0701BAC23171}" dt="2021-10-24T08:15:14.337" v="7406" actId="122"/>
          <ac:spMkLst>
            <pc:docMk/>
            <pc:sldMk cId="3489343337" sldId="292"/>
            <ac:spMk id="2" creationId="{18FA900B-A793-41F4-B25C-D83C9E37A64C}"/>
          </ac:spMkLst>
        </pc:spChg>
        <pc:spChg chg="del">
          <ac:chgData name="Patrick Merritt" userId="b92c223c-8880-48c6-9b0c-d25ee1bca468" providerId="ADAL" clId="{C2E1CCAF-3034-417F-8A0F-0701BAC23171}" dt="2021-10-24T08:15:42.028" v="7408" actId="478"/>
          <ac:spMkLst>
            <pc:docMk/>
            <pc:sldMk cId="3489343337" sldId="292"/>
            <ac:spMk id="3" creationId="{0FD583DD-9F81-4BBD-93D0-D8A34E65D643}"/>
          </ac:spMkLst>
        </pc:spChg>
        <pc:spChg chg="del">
          <ac:chgData name="Patrick Merritt" userId="b92c223c-8880-48c6-9b0c-d25ee1bca468" providerId="ADAL" clId="{C2E1CCAF-3034-417F-8A0F-0701BAC23171}" dt="2021-10-24T08:15:41" v="7407" actId="478"/>
          <ac:spMkLst>
            <pc:docMk/>
            <pc:sldMk cId="3489343337" sldId="292"/>
            <ac:spMk id="4" creationId="{13135E6F-879C-4999-A8E1-DF28D607CEFF}"/>
          </ac:spMkLst>
        </pc:spChg>
        <pc:picChg chg="add">
          <ac:chgData name="Patrick Merritt" userId="b92c223c-8880-48c6-9b0c-d25ee1bca468" providerId="ADAL" clId="{C2E1CCAF-3034-417F-8A0F-0701BAC23171}" dt="2021-10-24T08:15:43.416" v="7409"/>
          <ac:picMkLst>
            <pc:docMk/>
            <pc:sldMk cId="3489343337" sldId="292"/>
            <ac:picMk id="5122" creationId="{B541C5A4-2B4F-4EF2-82C5-7760A4A56273}"/>
          </ac:picMkLst>
        </pc:picChg>
      </pc:sldChg>
      <pc:sldChg chg="addSp delSp modSp new mod ord">
        <pc:chgData name="Patrick Merritt" userId="b92c223c-8880-48c6-9b0c-d25ee1bca468" providerId="ADAL" clId="{C2E1CCAF-3034-417F-8A0F-0701BAC23171}" dt="2021-10-24T08:16:38.150" v="7433" actId="14100"/>
        <pc:sldMkLst>
          <pc:docMk/>
          <pc:sldMk cId="3625916997" sldId="293"/>
        </pc:sldMkLst>
        <pc:spChg chg="mod">
          <ac:chgData name="Patrick Merritt" userId="b92c223c-8880-48c6-9b0c-d25ee1bca468" providerId="ADAL" clId="{C2E1CCAF-3034-417F-8A0F-0701BAC23171}" dt="2021-10-24T08:16:10.558" v="7428" actId="20577"/>
          <ac:spMkLst>
            <pc:docMk/>
            <pc:sldMk cId="3625916997" sldId="293"/>
            <ac:spMk id="2" creationId="{A8686574-5460-444C-BE28-D519E18C7DDB}"/>
          </ac:spMkLst>
        </pc:spChg>
        <pc:spChg chg="del">
          <ac:chgData name="Patrick Merritt" userId="b92c223c-8880-48c6-9b0c-d25ee1bca468" providerId="ADAL" clId="{C2E1CCAF-3034-417F-8A0F-0701BAC23171}" dt="2021-10-24T08:16:17.519" v="7430" actId="478"/>
          <ac:spMkLst>
            <pc:docMk/>
            <pc:sldMk cId="3625916997" sldId="293"/>
            <ac:spMk id="3" creationId="{DA343B1D-2320-44D7-B4F6-EE705D379DFF}"/>
          </ac:spMkLst>
        </pc:spChg>
        <pc:spChg chg="del">
          <ac:chgData name="Patrick Merritt" userId="b92c223c-8880-48c6-9b0c-d25ee1bca468" providerId="ADAL" clId="{C2E1CCAF-3034-417F-8A0F-0701BAC23171}" dt="2021-10-24T08:16:14.290" v="7429" actId="478"/>
          <ac:spMkLst>
            <pc:docMk/>
            <pc:sldMk cId="3625916997" sldId="293"/>
            <ac:spMk id="4" creationId="{DA89DCA1-8568-4001-A645-01F238D36A4F}"/>
          </ac:spMkLst>
        </pc:spChg>
        <pc:picChg chg="add mod">
          <ac:chgData name="Patrick Merritt" userId="b92c223c-8880-48c6-9b0c-d25ee1bca468" providerId="ADAL" clId="{C2E1CCAF-3034-417F-8A0F-0701BAC23171}" dt="2021-10-24T08:16:38.150" v="7433" actId="14100"/>
          <ac:picMkLst>
            <pc:docMk/>
            <pc:sldMk cId="3625916997" sldId="293"/>
            <ac:picMk id="6146" creationId="{E873120C-EE37-4705-A960-11ADD712795B}"/>
          </ac:picMkLst>
        </pc:picChg>
      </pc:sldChg>
      <pc:sldChg chg="addSp delSp modSp new mod">
        <pc:chgData name="Patrick Merritt" userId="b92c223c-8880-48c6-9b0c-d25ee1bca468" providerId="ADAL" clId="{C2E1CCAF-3034-417F-8A0F-0701BAC23171}" dt="2021-10-24T08:19:57.150" v="7522" actId="113"/>
        <pc:sldMkLst>
          <pc:docMk/>
          <pc:sldMk cId="1699953863" sldId="294"/>
        </pc:sldMkLst>
        <pc:spChg chg="mod">
          <ac:chgData name="Patrick Merritt" userId="b92c223c-8880-48c6-9b0c-d25ee1bca468" providerId="ADAL" clId="{C2E1CCAF-3034-417F-8A0F-0701BAC23171}" dt="2021-10-24T08:19:57.150" v="7522" actId="113"/>
          <ac:spMkLst>
            <pc:docMk/>
            <pc:sldMk cId="1699953863" sldId="294"/>
            <ac:spMk id="2" creationId="{B730A84E-A2F9-4237-AC4E-30FCCB55B905}"/>
          </ac:spMkLst>
        </pc:spChg>
        <pc:spChg chg="del">
          <ac:chgData name="Patrick Merritt" userId="b92c223c-8880-48c6-9b0c-d25ee1bca468" providerId="ADAL" clId="{C2E1CCAF-3034-417F-8A0F-0701BAC23171}" dt="2021-10-24T08:18:34.935" v="7469"/>
          <ac:spMkLst>
            <pc:docMk/>
            <pc:sldMk cId="1699953863" sldId="294"/>
            <ac:spMk id="3" creationId="{3B80D5E0-975A-466F-9E68-E442FE100BF0}"/>
          </ac:spMkLst>
        </pc:spChg>
        <pc:spChg chg="del">
          <ac:chgData name="Patrick Merritt" userId="b92c223c-8880-48c6-9b0c-d25ee1bca468" providerId="ADAL" clId="{C2E1CCAF-3034-417F-8A0F-0701BAC23171}" dt="2021-10-24T08:19:17.601" v="7474"/>
          <ac:spMkLst>
            <pc:docMk/>
            <pc:sldMk cId="1699953863" sldId="294"/>
            <ac:spMk id="4" creationId="{AFF9C55B-26A7-4EF2-BA3F-4F08CBC60A11}"/>
          </ac:spMkLst>
        </pc:spChg>
        <pc:picChg chg="add del">
          <ac:chgData name="Patrick Merritt" userId="b92c223c-8880-48c6-9b0c-d25ee1bca468" providerId="ADAL" clId="{C2E1CCAF-3034-417F-8A0F-0701BAC23171}" dt="2021-10-24T08:18:33.760" v="7468"/>
          <ac:picMkLst>
            <pc:docMk/>
            <pc:sldMk cId="1699953863" sldId="294"/>
            <ac:picMk id="7170" creationId="{8D53B5AD-E024-45CC-9845-181D0746E6E4}"/>
          </ac:picMkLst>
        </pc:picChg>
        <pc:picChg chg="add mod">
          <ac:chgData name="Patrick Merritt" userId="b92c223c-8880-48c6-9b0c-d25ee1bca468" providerId="ADAL" clId="{C2E1CCAF-3034-417F-8A0F-0701BAC23171}" dt="2021-10-24T08:18:34.935" v="7469"/>
          <ac:picMkLst>
            <pc:docMk/>
            <pc:sldMk cId="1699953863" sldId="294"/>
            <ac:picMk id="7172" creationId="{E3D9ECB1-00C3-4018-A22D-D4987EE995C8}"/>
          </ac:picMkLst>
        </pc:picChg>
        <pc:picChg chg="add del">
          <ac:chgData name="Patrick Merritt" userId="b92c223c-8880-48c6-9b0c-d25ee1bca468" providerId="ADAL" clId="{C2E1CCAF-3034-417F-8A0F-0701BAC23171}" dt="2021-10-24T08:19:16.475" v="7473"/>
          <ac:picMkLst>
            <pc:docMk/>
            <pc:sldMk cId="1699953863" sldId="294"/>
            <ac:picMk id="7174" creationId="{EE83B4C9-B4AE-4662-BD5C-273CD32037BD}"/>
          </ac:picMkLst>
        </pc:picChg>
        <pc:picChg chg="add mod">
          <ac:chgData name="Patrick Merritt" userId="b92c223c-8880-48c6-9b0c-d25ee1bca468" providerId="ADAL" clId="{C2E1CCAF-3034-417F-8A0F-0701BAC23171}" dt="2021-10-24T08:19:17.601" v="7474"/>
          <ac:picMkLst>
            <pc:docMk/>
            <pc:sldMk cId="1699953863" sldId="294"/>
            <ac:picMk id="7176" creationId="{3392C793-26BF-4F3D-8529-E37789D1BB24}"/>
          </ac:picMkLst>
        </pc:picChg>
      </pc:sldChg>
      <pc:sldChg chg="addSp delSp modSp new mod">
        <pc:chgData name="Patrick Merritt" userId="b92c223c-8880-48c6-9b0c-d25ee1bca468" providerId="ADAL" clId="{C2E1CCAF-3034-417F-8A0F-0701BAC23171}" dt="2021-10-24T08:22:36.934" v="7528" actId="14100"/>
        <pc:sldMkLst>
          <pc:docMk/>
          <pc:sldMk cId="2399915379" sldId="295"/>
        </pc:sldMkLst>
        <pc:spChg chg="mod">
          <ac:chgData name="Patrick Merritt" userId="b92c223c-8880-48c6-9b0c-d25ee1bca468" providerId="ADAL" clId="{C2E1CCAF-3034-417F-8A0F-0701BAC23171}" dt="2021-10-24T08:19:51.089" v="7520" actId="114"/>
          <ac:spMkLst>
            <pc:docMk/>
            <pc:sldMk cId="2399915379" sldId="295"/>
            <ac:spMk id="2" creationId="{4FC2C3DD-E54A-4EA6-B95B-9E2FDCE121F5}"/>
          </ac:spMkLst>
        </pc:spChg>
        <pc:spChg chg="del">
          <ac:chgData name="Patrick Merritt" userId="b92c223c-8880-48c6-9b0c-d25ee1bca468" providerId="ADAL" clId="{C2E1CCAF-3034-417F-8A0F-0701BAC23171}" dt="2021-10-24T08:22:30.227" v="7526" actId="478"/>
          <ac:spMkLst>
            <pc:docMk/>
            <pc:sldMk cId="2399915379" sldId="295"/>
            <ac:spMk id="3" creationId="{674C6D9A-6A38-4FCE-9065-193261EDFB51}"/>
          </ac:spMkLst>
        </pc:spChg>
        <pc:spChg chg="del">
          <ac:chgData name="Patrick Merritt" userId="b92c223c-8880-48c6-9b0c-d25ee1bca468" providerId="ADAL" clId="{C2E1CCAF-3034-417F-8A0F-0701BAC23171}" dt="2021-10-24T08:22:29.055" v="7525" actId="478"/>
          <ac:spMkLst>
            <pc:docMk/>
            <pc:sldMk cId="2399915379" sldId="295"/>
            <ac:spMk id="4" creationId="{82401BC1-8EB2-4F84-86A2-77E279A63F24}"/>
          </ac:spMkLst>
        </pc:spChg>
        <pc:picChg chg="add mod">
          <ac:chgData name="Patrick Merritt" userId="b92c223c-8880-48c6-9b0c-d25ee1bca468" providerId="ADAL" clId="{C2E1CCAF-3034-417F-8A0F-0701BAC23171}" dt="2021-10-24T08:22:36.934" v="7528" actId="14100"/>
          <ac:picMkLst>
            <pc:docMk/>
            <pc:sldMk cId="2399915379" sldId="295"/>
            <ac:picMk id="8194" creationId="{43C492F5-DE40-4767-99B0-23BAC97E402E}"/>
          </ac:picMkLst>
        </pc:picChg>
      </pc:sldChg>
      <pc:sldChg chg="addSp delSp modSp new mod">
        <pc:chgData name="Patrick Merritt" userId="b92c223c-8880-48c6-9b0c-d25ee1bca468" providerId="ADAL" clId="{C2E1CCAF-3034-417F-8A0F-0701BAC23171}" dt="2021-10-24T08:23:44.205" v="7555" actId="14100"/>
        <pc:sldMkLst>
          <pc:docMk/>
          <pc:sldMk cId="743715345" sldId="296"/>
        </pc:sldMkLst>
        <pc:spChg chg="mod">
          <ac:chgData name="Patrick Merritt" userId="b92c223c-8880-48c6-9b0c-d25ee1bca468" providerId="ADAL" clId="{C2E1CCAF-3034-417F-8A0F-0701BAC23171}" dt="2021-10-24T08:23:10.528" v="7551" actId="20577"/>
          <ac:spMkLst>
            <pc:docMk/>
            <pc:sldMk cId="743715345" sldId="296"/>
            <ac:spMk id="2" creationId="{36589352-659D-4CB8-A64A-30E358D07955}"/>
          </ac:spMkLst>
        </pc:spChg>
        <pc:spChg chg="del">
          <ac:chgData name="Patrick Merritt" userId="b92c223c-8880-48c6-9b0c-d25ee1bca468" providerId="ADAL" clId="{C2E1CCAF-3034-417F-8A0F-0701BAC23171}" dt="2021-10-24T08:23:15.278" v="7553" actId="478"/>
          <ac:spMkLst>
            <pc:docMk/>
            <pc:sldMk cId="743715345" sldId="296"/>
            <ac:spMk id="3" creationId="{E5CC1C1B-DADF-4690-A106-53662E7BB8D8}"/>
          </ac:spMkLst>
        </pc:spChg>
        <pc:spChg chg="del">
          <ac:chgData name="Patrick Merritt" userId="b92c223c-8880-48c6-9b0c-d25ee1bca468" providerId="ADAL" clId="{C2E1CCAF-3034-417F-8A0F-0701BAC23171}" dt="2021-10-24T08:23:13.998" v="7552" actId="478"/>
          <ac:spMkLst>
            <pc:docMk/>
            <pc:sldMk cId="743715345" sldId="296"/>
            <ac:spMk id="4" creationId="{6E6D1659-D31C-4E0F-830F-6AC13FAB4BE2}"/>
          </ac:spMkLst>
        </pc:spChg>
        <pc:picChg chg="add mod">
          <ac:chgData name="Patrick Merritt" userId="b92c223c-8880-48c6-9b0c-d25ee1bca468" providerId="ADAL" clId="{C2E1CCAF-3034-417F-8A0F-0701BAC23171}" dt="2021-10-24T08:23:44.205" v="7555" actId="14100"/>
          <ac:picMkLst>
            <pc:docMk/>
            <pc:sldMk cId="743715345" sldId="296"/>
            <ac:picMk id="9218" creationId="{61AD7475-47AE-4515-A257-9C6F4612D37A}"/>
          </ac:picMkLst>
        </pc:picChg>
      </pc:sldChg>
      <pc:sldChg chg="addSp delSp modSp new mod">
        <pc:chgData name="Patrick Merritt" userId="b92c223c-8880-48c6-9b0c-d25ee1bca468" providerId="ADAL" clId="{C2E1CCAF-3034-417F-8A0F-0701BAC23171}" dt="2021-10-24T08:26:08.541" v="7565" actId="14100"/>
        <pc:sldMkLst>
          <pc:docMk/>
          <pc:sldMk cId="1945170959" sldId="297"/>
        </pc:sldMkLst>
        <pc:spChg chg="mod">
          <ac:chgData name="Patrick Merritt" userId="b92c223c-8880-48c6-9b0c-d25ee1bca468" providerId="ADAL" clId="{C2E1CCAF-3034-417F-8A0F-0701BAC23171}" dt="2021-10-24T08:23:04.831" v="7549" actId="122"/>
          <ac:spMkLst>
            <pc:docMk/>
            <pc:sldMk cId="1945170959" sldId="297"/>
            <ac:spMk id="2" creationId="{22F282AA-9171-4589-A14A-6B4EF6389812}"/>
          </ac:spMkLst>
        </pc:spChg>
        <pc:spChg chg="del">
          <ac:chgData name="Patrick Merritt" userId="b92c223c-8880-48c6-9b0c-d25ee1bca468" providerId="ADAL" clId="{C2E1CCAF-3034-417F-8A0F-0701BAC23171}" dt="2021-10-24T08:24:01.576" v="7559" actId="478"/>
          <ac:spMkLst>
            <pc:docMk/>
            <pc:sldMk cId="1945170959" sldId="297"/>
            <ac:spMk id="3" creationId="{7E85B6CC-1E29-435F-8130-74A1390A41A9}"/>
          </ac:spMkLst>
        </pc:spChg>
        <pc:spChg chg="del">
          <ac:chgData name="Patrick Merritt" userId="b92c223c-8880-48c6-9b0c-d25ee1bca468" providerId="ADAL" clId="{C2E1CCAF-3034-417F-8A0F-0701BAC23171}" dt="2021-10-24T08:24:00.815" v="7558" actId="478"/>
          <ac:spMkLst>
            <pc:docMk/>
            <pc:sldMk cId="1945170959" sldId="297"/>
            <ac:spMk id="4" creationId="{7E3462C3-788C-40B8-99D9-D734CBEA48EA}"/>
          </ac:spMkLst>
        </pc:spChg>
        <pc:picChg chg="add mod">
          <ac:chgData name="Patrick Merritt" userId="b92c223c-8880-48c6-9b0c-d25ee1bca468" providerId="ADAL" clId="{C2E1CCAF-3034-417F-8A0F-0701BAC23171}" dt="2021-10-24T08:26:08.541" v="7565" actId="14100"/>
          <ac:picMkLst>
            <pc:docMk/>
            <pc:sldMk cId="1945170959" sldId="297"/>
            <ac:picMk id="10242" creationId="{E38D8F5F-8580-4237-BFA0-7155E450164A}"/>
          </ac:picMkLst>
        </pc:picChg>
      </pc:sldChg>
      <pc:sldChg chg="new del">
        <pc:chgData name="Patrick Merritt" userId="b92c223c-8880-48c6-9b0c-d25ee1bca468" providerId="ADAL" clId="{C2E1CCAF-3034-417F-8A0F-0701BAC23171}" dt="2021-10-24T08:23:54.840" v="7557" actId="47"/>
        <pc:sldMkLst>
          <pc:docMk/>
          <pc:sldMk cId="502209714" sldId="298"/>
        </pc:sldMkLst>
      </pc:sldChg>
      <pc:sldChg chg="addSp delSp modSp new mod">
        <pc:chgData name="Patrick Merritt" userId="b92c223c-8880-48c6-9b0c-d25ee1bca468" providerId="ADAL" clId="{C2E1CCAF-3034-417F-8A0F-0701BAC23171}" dt="2021-10-24T08:28:42.613" v="7587" actId="14100"/>
        <pc:sldMkLst>
          <pc:docMk/>
          <pc:sldMk cId="3842346555" sldId="298"/>
        </pc:sldMkLst>
        <pc:spChg chg="mod">
          <ac:chgData name="Patrick Merritt" userId="b92c223c-8880-48c6-9b0c-d25ee1bca468" providerId="ADAL" clId="{C2E1CCAF-3034-417F-8A0F-0701BAC23171}" dt="2021-10-24T08:26:26.839" v="7581" actId="20577"/>
          <ac:spMkLst>
            <pc:docMk/>
            <pc:sldMk cId="3842346555" sldId="298"/>
            <ac:spMk id="2" creationId="{72CA1C4E-036E-42C7-BE71-794BD6FF7ECF}"/>
          </ac:spMkLst>
        </pc:spChg>
        <pc:spChg chg="del">
          <ac:chgData name="Patrick Merritt" userId="b92c223c-8880-48c6-9b0c-d25ee1bca468" providerId="ADAL" clId="{C2E1CCAF-3034-417F-8A0F-0701BAC23171}" dt="2021-10-24T08:26:32.116" v="7582" actId="478"/>
          <ac:spMkLst>
            <pc:docMk/>
            <pc:sldMk cId="3842346555" sldId="298"/>
            <ac:spMk id="3" creationId="{1404843E-E252-431E-AD5D-2BD3AF5F4A3B}"/>
          </ac:spMkLst>
        </pc:spChg>
        <pc:spChg chg="del">
          <ac:chgData name="Patrick Merritt" userId="b92c223c-8880-48c6-9b0c-d25ee1bca468" providerId="ADAL" clId="{C2E1CCAF-3034-417F-8A0F-0701BAC23171}" dt="2021-10-24T08:26:33.171" v="7583" actId="478"/>
          <ac:spMkLst>
            <pc:docMk/>
            <pc:sldMk cId="3842346555" sldId="298"/>
            <ac:spMk id="4" creationId="{DF5FD8F2-01CF-451B-8963-D57AA0A88FFD}"/>
          </ac:spMkLst>
        </pc:spChg>
        <pc:picChg chg="add mod">
          <ac:chgData name="Patrick Merritt" userId="b92c223c-8880-48c6-9b0c-d25ee1bca468" providerId="ADAL" clId="{C2E1CCAF-3034-417F-8A0F-0701BAC23171}" dt="2021-10-24T08:28:42.613" v="7587" actId="14100"/>
          <ac:picMkLst>
            <pc:docMk/>
            <pc:sldMk cId="3842346555" sldId="298"/>
            <ac:picMk id="11266" creationId="{2E1323A8-E7A1-44BC-A2B4-5FC1E581E7E0}"/>
          </ac:picMkLst>
        </pc:picChg>
      </pc:sldChg>
      <pc:sldChg chg="addSp delSp modSp new mod modClrScheme chgLayout">
        <pc:chgData name="Patrick Merritt" userId="b92c223c-8880-48c6-9b0c-d25ee1bca468" providerId="ADAL" clId="{C2E1CCAF-3034-417F-8A0F-0701BAC23171}" dt="2021-10-24T08:30:54.990" v="7842" actId="20577"/>
        <pc:sldMkLst>
          <pc:docMk/>
          <pc:sldMk cId="1169905749" sldId="299"/>
        </pc:sldMkLst>
        <pc:spChg chg="del mod ord">
          <ac:chgData name="Patrick Merritt" userId="b92c223c-8880-48c6-9b0c-d25ee1bca468" providerId="ADAL" clId="{C2E1CCAF-3034-417F-8A0F-0701BAC23171}" dt="2021-10-24T08:29:07.575" v="7593" actId="700"/>
          <ac:spMkLst>
            <pc:docMk/>
            <pc:sldMk cId="1169905749" sldId="299"/>
            <ac:spMk id="2" creationId="{70DC9E5A-F7AD-45E9-8A20-2D98A1217F7D}"/>
          </ac:spMkLst>
        </pc:spChg>
        <pc:spChg chg="add del mod ord">
          <ac:chgData name="Patrick Merritt" userId="b92c223c-8880-48c6-9b0c-d25ee1bca468" providerId="ADAL" clId="{C2E1CCAF-3034-417F-8A0F-0701BAC23171}" dt="2021-10-24T08:29:07.575" v="7593" actId="700"/>
          <ac:spMkLst>
            <pc:docMk/>
            <pc:sldMk cId="1169905749" sldId="299"/>
            <ac:spMk id="3" creationId="{F275B1F0-53A8-4D96-A1E6-B7A48E5F8CBE}"/>
          </ac:spMkLst>
        </pc:spChg>
        <pc:spChg chg="add del">
          <ac:chgData name="Patrick Merritt" userId="b92c223c-8880-48c6-9b0c-d25ee1bca468" providerId="ADAL" clId="{C2E1CCAF-3034-417F-8A0F-0701BAC23171}" dt="2021-10-24T08:29:07.575" v="7593" actId="700"/>
          <ac:spMkLst>
            <pc:docMk/>
            <pc:sldMk cId="1169905749" sldId="299"/>
            <ac:spMk id="4" creationId="{86C4CCBE-8AB8-4B2A-982F-3F26227C4110}"/>
          </ac:spMkLst>
        </pc:spChg>
        <pc:spChg chg="add mod ord">
          <ac:chgData name="Patrick Merritt" userId="b92c223c-8880-48c6-9b0c-d25ee1bca468" providerId="ADAL" clId="{C2E1CCAF-3034-417F-8A0F-0701BAC23171}" dt="2021-10-24T08:29:15.152" v="7618" actId="5793"/>
          <ac:spMkLst>
            <pc:docMk/>
            <pc:sldMk cId="1169905749" sldId="299"/>
            <ac:spMk id="5" creationId="{3DDB003E-7C09-417B-9100-2E00418764B0}"/>
          </ac:spMkLst>
        </pc:spChg>
        <pc:spChg chg="add mod ord">
          <ac:chgData name="Patrick Merritt" userId="b92c223c-8880-48c6-9b0c-d25ee1bca468" providerId="ADAL" clId="{C2E1CCAF-3034-417F-8A0F-0701BAC23171}" dt="2021-10-24T08:30:54.990" v="7842" actId="20577"/>
          <ac:spMkLst>
            <pc:docMk/>
            <pc:sldMk cId="1169905749" sldId="299"/>
            <ac:spMk id="6" creationId="{CB3BBCF2-8248-4691-BB8B-BD4F2899683D}"/>
          </ac:spMkLst>
        </pc:spChg>
      </pc:sldChg>
      <pc:sldChg chg="modSp new mod">
        <pc:chgData name="Patrick Merritt" userId="b92c223c-8880-48c6-9b0c-d25ee1bca468" providerId="ADAL" clId="{C2E1CCAF-3034-417F-8A0F-0701BAC23171}" dt="2021-10-24T08:33:10.556" v="8121" actId="20577"/>
        <pc:sldMkLst>
          <pc:docMk/>
          <pc:sldMk cId="124266235" sldId="300"/>
        </pc:sldMkLst>
        <pc:spChg chg="mod">
          <ac:chgData name="Patrick Merritt" userId="b92c223c-8880-48c6-9b0c-d25ee1bca468" providerId="ADAL" clId="{C2E1CCAF-3034-417F-8A0F-0701BAC23171}" dt="2021-10-24T08:31:22.299" v="7873" actId="20577"/>
          <ac:spMkLst>
            <pc:docMk/>
            <pc:sldMk cId="124266235" sldId="300"/>
            <ac:spMk id="2" creationId="{D99FA76B-C44F-4614-BF8B-2A2CC1682F6F}"/>
          </ac:spMkLst>
        </pc:spChg>
        <pc:spChg chg="mod">
          <ac:chgData name="Patrick Merritt" userId="b92c223c-8880-48c6-9b0c-d25ee1bca468" providerId="ADAL" clId="{C2E1CCAF-3034-417F-8A0F-0701BAC23171}" dt="2021-10-24T08:33:10.556" v="8121" actId="20577"/>
          <ac:spMkLst>
            <pc:docMk/>
            <pc:sldMk cId="124266235" sldId="300"/>
            <ac:spMk id="3" creationId="{15EA1734-55D5-4A42-A202-ED7C1F17E067}"/>
          </ac:spMkLst>
        </pc:spChg>
      </pc:sldChg>
    </pc:docChg>
  </pc:docChgLst>
  <pc:docChgLst>
    <pc:chgData name="Patrick Merritt" userId="b92c223c-8880-48c6-9b0c-d25ee1bca468" providerId="ADAL" clId="{3BD93B34-26D1-40B0-BC69-49813D9043B8}"/>
    <pc:docChg chg="custSel addSld modSld sldOrd">
      <pc:chgData name="Patrick Merritt" userId="b92c223c-8880-48c6-9b0c-d25ee1bca468" providerId="ADAL" clId="{3BD93B34-26D1-40B0-BC69-49813D9043B8}" dt="2024-10-15T11:41:33.514" v="38" actId="20577"/>
      <pc:docMkLst>
        <pc:docMk/>
      </pc:docMkLst>
      <pc:sldChg chg="addSp delSp modSp new mod ord modClrScheme chgLayout">
        <pc:chgData name="Patrick Merritt" userId="b92c223c-8880-48c6-9b0c-d25ee1bca468" providerId="ADAL" clId="{3BD93B34-26D1-40B0-BC69-49813D9043B8}" dt="2024-10-15T11:41:33.514" v="38" actId="20577"/>
        <pc:sldMkLst>
          <pc:docMk/>
          <pc:sldMk cId="1398092384" sldId="306"/>
        </pc:sldMkLst>
        <pc:spChg chg="del mod ord">
          <ac:chgData name="Patrick Merritt" userId="b92c223c-8880-48c6-9b0c-d25ee1bca468" providerId="ADAL" clId="{3BD93B34-26D1-40B0-BC69-49813D9043B8}" dt="2024-10-15T11:41:23.947" v="3" actId="700"/>
          <ac:spMkLst>
            <pc:docMk/>
            <pc:sldMk cId="1398092384" sldId="306"/>
            <ac:spMk id="2" creationId="{B2C45BDA-AB21-786F-7681-5B87F04ECA77}"/>
          </ac:spMkLst>
        </pc:spChg>
        <pc:spChg chg="del mod ord">
          <ac:chgData name="Patrick Merritt" userId="b92c223c-8880-48c6-9b0c-d25ee1bca468" providerId="ADAL" clId="{3BD93B34-26D1-40B0-BC69-49813D9043B8}" dt="2024-10-15T11:41:23.947" v="3" actId="700"/>
          <ac:spMkLst>
            <pc:docMk/>
            <pc:sldMk cId="1398092384" sldId="306"/>
            <ac:spMk id="3" creationId="{DAAD0373-84B1-8186-4EE6-A5B3DCB7F15A}"/>
          </ac:spMkLst>
        </pc:spChg>
        <pc:spChg chg="add mod ord">
          <ac:chgData name="Patrick Merritt" userId="b92c223c-8880-48c6-9b0c-d25ee1bca468" providerId="ADAL" clId="{3BD93B34-26D1-40B0-BC69-49813D9043B8}" dt="2024-10-15T11:41:33.514" v="38" actId="20577"/>
          <ac:spMkLst>
            <pc:docMk/>
            <pc:sldMk cId="1398092384" sldId="306"/>
            <ac:spMk id="4" creationId="{913EFF37-90E3-FD05-FBD4-3ED43B38C6CC}"/>
          </ac:spMkLst>
        </pc:spChg>
        <pc:spChg chg="add mod ord">
          <ac:chgData name="Patrick Merritt" userId="b92c223c-8880-48c6-9b0c-d25ee1bca468" providerId="ADAL" clId="{3BD93B34-26D1-40B0-BC69-49813D9043B8}" dt="2024-10-15T11:41:23.947" v="3" actId="700"/>
          <ac:spMkLst>
            <pc:docMk/>
            <pc:sldMk cId="1398092384" sldId="306"/>
            <ac:spMk id="5" creationId="{97905DDE-0732-1E59-E23F-29D8B92BD596}"/>
          </ac:spMkLst>
        </pc:spChg>
      </pc:sldChg>
    </pc:docChg>
  </pc:docChgLst>
  <pc:docChgLst>
    <pc:chgData name="Patrick Merritt" userId="b92c223c-8880-48c6-9b0c-d25ee1bca468" providerId="ADAL" clId="{22E4629C-4668-4892-8081-43409E1C8CBF}"/>
    <pc:docChg chg="modSld">
      <pc:chgData name="Patrick Merritt" userId="b92c223c-8880-48c6-9b0c-d25ee1bca468" providerId="ADAL" clId="{22E4629C-4668-4892-8081-43409E1C8CBF}" dt="2024-10-21T10:54:20.371" v="5" actId="20577"/>
      <pc:docMkLst>
        <pc:docMk/>
      </pc:docMkLst>
      <pc:sldChg chg="modSp mod">
        <pc:chgData name="Patrick Merritt" userId="b92c223c-8880-48c6-9b0c-d25ee1bca468" providerId="ADAL" clId="{22E4629C-4668-4892-8081-43409E1C8CBF}" dt="2024-10-21T10:54:20.371" v="5" actId="20577"/>
        <pc:sldMkLst>
          <pc:docMk/>
          <pc:sldMk cId="4140849396" sldId="256"/>
        </pc:sldMkLst>
        <pc:spChg chg="mod">
          <ac:chgData name="Patrick Merritt" userId="b92c223c-8880-48c6-9b0c-d25ee1bca468" providerId="ADAL" clId="{22E4629C-4668-4892-8081-43409E1C8CBF}" dt="2024-10-21T10:54:20.371" v="5" actId="20577"/>
          <ac:spMkLst>
            <pc:docMk/>
            <pc:sldMk cId="4140849396" sldId="256"/>
            <ac:spMk id="2" creationId="{80EEA43B-88B7-4222-815D-A8669F2E2B3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1EC1-FC98-4F19-A171-A54C42076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C305E-5617-41DE-8DBB-8F5B2261B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524444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2169-A8A0-46F8-AE86-FFA46F8B50B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7713B0-52BB-4FFA-8982-037D8DB6F9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62C6C-95F3-47E6-8416-0BF2292E3176}"/>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64D3BC86-B614-447C-B833-B97B5BB030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9F8BFF-5818-4A9F-ACFC-28768F59EC37}"/>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1367427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9BE05A-120A-461C-909A-2D5ACC095C58}"/>
              </a:ext>
            </a:extLst>
          </p:cNvPr>
          <p:cNvSpPr>
            <a:spLocks noGrp="1"/>
          </p:cNvSpPr>
          <p:nvPr>
            <p:ph type="title" orient="vert"/>
          </p:nvPr>
        </p:nvSpPr>
        <p:spPr>
          <a:xfrm>
            <a:off x="9617824" y="365125"/>
            <a:ext cx="1288473" cy="5611726"/>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9DACDB-5FAB-4710-BD73-7B00BFF76C84}"/>
              </a:ext>
            </a:extLst>
          </p:cNvPr>
          <p:cNvSpPr>
            <a:spLocks noGrp="1"/>
          </p:cNvSpPr>
          <p:nvPr>
            <p:ph type="body" orient="vert" idx="1"/>
          </p:nvPr>
        </p:nvSpPr>
        <p:spPr>
          <a:xfrm>
            <a:off x="838200" y="365125"/>
            <a:ext cx="8671560" cy="5611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9DF16C-5463-41A2-8DDF-1DB7673EB9B1}"/>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3A888289-D2F5-41E9-96C9-31A2675D3B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750029-2D55-471F-93AF-4F727B08F4D1}"/>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1883750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1EC1-FC98-4F19-A171-A54C42076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C305E-5617-41DE-8DBB-8F5B2261B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743220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41C8-EE61-43C6-A2C0-0797F7AD31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70CF45-08CD-4BB7-B7C8-A957488450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78A74F-97B4-4B15-8FF3-EA1A488C2B53}"/>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17D3A727-FBA8-479C-90F8-BA1096AFD1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8BEA4-ADDB-4310-AB09-FBDC0A4C96EE}"/>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2049354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6DA1-9B76-4300-B933-A29DB9811031}"/>
              </a:ext>
            </a:extLst>
          </p:cNvPr>
          <p:cNvSpPr>
            <a:spLocks noGrp="1"/>
          </p:cNvSpPr>
          <p:nvPr>
            <p:ph type="title"/>
          </p:nvPr>
        </p:nvSpPr>
        <p:spPr>
          <a:xfrm>
            <a:off x="831850" y="1709738"/>
            <a:ext cx="10116012"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3A3ABF4-81C9-4DBB-813B-B935A1AEA037}"/>
              </a:ext>
            </a:extLst>
          </p:cNvPr>
          <p:cNvSpPr>
            <a:spLocks noGrp="1"/>
          </p:cNvSpPr>
          <p:nvPr>
            <p:ph type="body" idx="1"/>
          </p:nvPr>
        </p:nvSpPr>
        <p:spPr>
          <a:xfrm>
            <a:off x="831850" y="4589464"/>
            <a:ext cx="10116012" cy="141232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1D0AC6-E4F6-44DB-9CEB-D8554FF0F024}"/>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E54646EF-5131-4EAF-B54C-9E60AAB4F6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351384-809B-4585-AD1A-701F5CBA6FBE}"/>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533407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B865-8AAA-43A2-9CBC-7228A63C65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C41D42-22B6-47FB-A295-CA7D55FD0B01}"/>
              </a:ext>
            </a:extLst>
          </p:cNvPr>
          <p:cNvSpPr>
            <a:spLocks noGrp="1"/>
          </p:cNvSpPr>
          <p:nvPr>
            <p:ph sz="half" idx="1"/>
          </p:nvPr>
        </p:nvSpPr>
        <p:spPr>
          <a:xfrm>
            <a:off x="838200" y="1080655"/>
            <a:ext cx="4968000" cy="4921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4B0464F-D595-4231-87A0-79CF681A18A1}"/>
              </a:ext>
            </a:extLst>
          </p:cNvPr>
          <p:cNvSpPr>
            <a:spLocks noGrp="1"/>
          </p:cNvSpPr>
          <p:nvPr>
            <p:ph sz="half" idx="2"/>
          </p:nvPr>
        </p:nvSpPr>
        <p:spPr>
          <a:xfrm>
            <a:off x="5946611" y="1080655"/>
            <a:ext cx="4968000" cy="4921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861272-35CE-4697-B730-E09E2567CFE7}"/>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6148D588-0530-47AF-AA4B-52BC9314BCDA}"/>
              </a:ext>
            </a:extLst>
          </p:cNvPr>
          <p:cNvSpPr>
            <a:spLocks noGrp="1"/>
          </p:cNvSpPr>
          <p:nvPr>
            <p:ph type="ftr" sz="quarter" idx="11"/>
          </p:nvPr>
        </p:nvSpPr>
        <p:spPr>
          <a:xfrm>
            <a:off x="3819005" y="6220076"/>
            <a:ext cx="4114800" cy="365125"/>
          </a:xfrm>
        </p:spPr>
        <p:txBody>
          <a:bodyPr/>
          <a:lstStyle/>
          <a:p>
            <a:endParaRPr lang="en-GB" dirty="0"/>
          </a:p>
        </p:txBody>
      </p:sp>
      <p:sp>
        <p:nvSpPr>
          <p:cNvPr id="7" name="Slide Number Placeholder 6">
            <a:extLst>
              <a:ext uri="{FF2B5EF4-FFF2-40B4-BE49-F238E27FC236}">
                <a16:creationId xmlns:a16="http://schemas.microsoft.com/office/drawing/2014/main" id="{3447F250-8206-4824-85E4-E7967235C694}"/>
              </a:ext>
            </a:extLst>
          </p:cNvPr>
          <p:cNvSpPr>
            <a:spLocks noGrp="1"/>
          </p:cNvSpPr>
          <p:nvPr>
            <p:ph type="sldNum" sz="quarter" idx="12"/>
          </p:nvPr>
        </p:nvSpPr>
        <p:spPr>
          <a:xfrm>
            <a:off x="8171410" y="6220077"/>
            <a:ext cx="2102714" cy="365125"/>
          </a:xfrm>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551458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2D56-10B7-4222-8279-246DF9021B3F}"/>
              </a:ext>
            </a:extLst>
          </p:cNvPr>
          <p:cNvSpPr>
            <a:spLocks noGrp="1"/>
          </p:cNvSpPr>
          <p:nvPr>
            <p:ph type="title"/>
          </p:nvPr>
        </p:nvSpPr>
        <p:spPr>
          <a:xfrm>
            <a:off x="839788" y="365125"/>
            <a:ext cx="10099761" cy="590839"/>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DBDE02-D423-433B-B237-8165A3FBE882}"/>
              </a:ext>
            </a:extLst>
          </p:cNvPr>
          <p:cNvSpPr>
            <a:spLocks noGrp="1"/>
          </p:cNvSpPr>
          <p:nvPr>
            <p:ph type="body" idx="1"/>
          </p:nvPr>
        </p:nvSpPr>
        <p:spPr>
          <a:xfrm>
            <a:off x="838200" y="1004213"/>
            <a:ext cx="4968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3ED2CD-A923-48AE-BE7A-65094B2B6D83}"/>
              </a:ext>
            </a:extLst>
          </p:cNvPr>
          <p:cNvSpPr>
            <a:spLocks noGrp="1"/>
          </p:cNvSpPr>
          <p:nvPr>
            <p:ph sz="half" idx="2"/>
          </p:nvPr>
        </p:nvSpPr>
        <p:spPr>
          <a:xfrm>
            <a:off x="839788" y="1876375"/>
            <a:ext cx="4968000" cy="4108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8C24C5C-95BB-4D72-B106-F1096D6BC33F}"/>
              </a:ext>
            </a:extLst>
          </p:cNvPr>
          <p:cNvSpPr>
            <a:spLocks noGrp="1"/>
          </p:cNvSpPr>
          <p:nvPr>
            <p:ph type="body" sz="quarter" idx="3"/>
          </p:nvPr>
        </p:nvSpPr>
        <p:spPr>
          <a:xfrm>
            <a:off x="5961206" y="1004213"/>
            <a:ext cx="4968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D0BDA3-73A5-44F8-A700-2502E754668E}"/>
              </a:ext>
            </a:extLst>
          </p:cNvPr>
          <p:cNvSpPr>
            <a:spLocks noGrp="1"/>
          </p:cNvSpPr>
          <p:nvPr>
            <p:ph sz="quarter" idx="4"/>
          </p:nvPr>
        </p:nvSpPr>
        <p:spPr>
          <a:xfrm>
            <a:off x="5962794" y="1876375"/>
            <a:ext cx="4968000" cy="4108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B907149-2486-44EE-9E2D-6C54D7476BA7}"/>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8" name="Footer Placeholder 7">
            <a:extLst>
              <a:ext uri="{FF2B5EF4-FFF2-40B4-BE49-F238E27FC236}">
                <a16:creationId xmlns:a16="http://schemas.microsoft.com/office/drawing/2014/main" id="{23881D6E-D37E-4516-B80F-F7981D500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52C8D92-D530-45E5-B2EC-1B825702B447}"/>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123334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86CA-5814-4B17-BC7A-C4CEE9D017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88832E7-7920-4D3F-B352-6890B23D66F2}"/>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4" name="Footer Placeholder 3">
            <a:extLst>
              <a:ext uri="{FF2B5EF4-FFF2-40B4-BE49-F238E27FC236}">
                <a16:creationId xmlns:a16="http://schemas.microsoft.com/office/drawing/2014/main" id="{11B3BDB7-B035-433E-9188-5B7088CFE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1B24CDC-52EA-4751-A335-CC2D64449FCC}"/>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8548574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322F00-98FE-4827-9FD1-056005150FEE}"/>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3" name="Footer Placeholder 2">
            <a:extLst>
              <a:ext uri="{FF2B5EF4-FFF2-40B4-BE49-F238E27FC236}">
                <a16:creationId xmlns:a16="http://schemas.microsoft.com/office/drawing/2014/main" id="{20C32B11-3CBE-43FF-A32C-46F54C2E67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28BAA0A-1258-47A9-BD1E-711576E293E5}"/>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2023972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A420-52DA-4B9D-893E-A1129DA17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81D092-9C7B-4E3B-BD8E-8C1B6604C7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01B05E6-F800-4C8F-B1E0-727DC7BED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F1E458-F9A8-408D-9D6B-B04B089B9B70}"/>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2D3539F7-28F4-4A49-A701-C73C9DBAC9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3EDC34-4456-448F-8F35-D1D9F61AABC2}"/>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184866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41C8-EE61-43C6-A2C0-0797F7AD31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70CF45-08CD-4BB7-B7C8-A957488450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78A74F-97B4-4B15-8FF3-EA1A488C2B53}"/>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17D3A727-FBA8-479C-90F8-BA1096AFD1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8BEA4-ADDB-4310-AB09-FBDC0A4C96EE}"/>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79573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3EA2D-CD98-4737-860C-36BDBA67C2FC}"/>
              </a:ext>
            </a:extLst>
          </p:cNvPr>
          <p:cNvSpPr>
            <a:spLocks noGrp="1"/>
          </p:cNvSpPr>
          <p:nvPr>
            <p:ph type="title"/>
          </p:nvPr>
        </p:nvSpPr>
        <p:spPr>
          <a:xfrm>
            <a:off x="839788" y="457200"/>
            <a:ext cx="4230976" cy="972589"/>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E3807CA5-ED9F-4A1F-AE56-CF3B89055373}"/>
              </a:ext>
            </a:extLst>
          </p:cNvPr>
          <p:cNvSpPr>
            <a:spLocks noGrp="1"/>
          </p:cNvSpPr>
          <p:nvPr>
            <p:ph type="pic" idx="1"/>
          </p:nvPr>
        </p:nvSpPr>
        <p:spPr>
          <a:xfrm>
            <a:off x="5178829" y="987425"/>
            <a:ext cx="574409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4D49842-C75C-4288-91C5-EE2845110DE5}"/>
              </a:ext>
            </a:extLst>
          </p:cNvPr>
          <p:cNvSpPr>
            <a:spLocks noGrp="1"/>
          </p:cNvSpPr>
          <p:nvPr>
            <p:ph type="body" sz="half" idx="2"/>
          </p:nvPr>
        </p:nvSpPr>
        <p:spPr>
          <a:xfrm>
            <a:off x="839788" y="1496291"/>
            <a:ext cx="4230976" cy="43726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20EE0-DB39-400C-8D2E-C47A93328B9B}"/>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BC8901EF-1BD3-466F-AAA7-DCC9D18E1D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82F2A9-DA0B-470F-89FC-1AF8F34C5EB4}"/>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251926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2169-A8A0-46F8-AE86-FFA46F8B50B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7713B0-52BB-4FFA-8982-037D8DB6F9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62C6C-95F3-47E6-8416-0BF2292E3176}"/>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64D3BC86-B614-447C-B833-B97B5BB030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9F8BFF-5818-4A9F-ACFC-28768F59EC37}"/>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037678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9BE05A-120A-461C-909A-2D5ACC095C58}"/>
              </a:ext>
            </a:extLst>
          </p:cNvPr>
          <p:cNvSpPr>
            <a:spLocks noGrp="1"/>
          </p:cNvSpPr>
          <p:nvPr>
            <p:ph type="title" orient="vert"/>
          </p:nvPr>
        </p:nvSpPr>
        <p:spPr>
          <a:xfrm>
            <a:off x="9617824" y="365125"/>
            <a:ext cx="1288473" cy="5611726"/>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9DACDB-5FAB-4710-BD73-7B00BFF76C84}"/>
              </a:ext>
            </a:extLst>
          </p:cNvPr>
          <p:cNvSpPr>
            <a:spLocks noGrp="1"/>
          </p:cNvSpPr>
          <p:nvPr>
            <p:ph type="body" orient="vert" idx="1"/>
          </p:nvPr>
        </p:nvSpPr>
        <p:spPr>
          <a:xfrm>
            <a:off x="838200" y="365125"/>
            <a:ext cx="8671560" cy="5611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9DF16C-5463-41A2-8DDF-1DB7673EB9B1}"/>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3A888289-D2F5-41E9-96C9-31A2675D3B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750029-2D55-471F-93AF-4F727B08F4D1}"/>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644382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1EC1-FC98-4F19-A171-A54C42076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C305E-5617-41DE-8DBB-8F5B2261B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4226220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41C8-EE61-43C6-A2C0-0797F7AD31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70CF45-08CD-4BB7-B7C8-A957488450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78A74F-97B4-4B15-8FF3-EA1A488C2B53}"/>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17D3A727-FBA8-479C-90F8-BA1096AFD1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8BEA4-ADDB-4310-AB09-FBDC0A4C96EE}"/>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7864622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6DA1-9B76-4300-B933-A29DB9811031}"/>
              </a:ext>
            </a:extLst>
          </p:cNvPr>
          <p:cNvSpPr>
            <a:spLocks noGrp="1"/>
          </p:cNvSpPr>
          <p:nvPr>
            <p:ph type="title"/>
          </p:nvPr>
        </p:nvSpPr>
        <p:spPr>
          <a:xfrm>
            <a:off x="831850" y="1709738"/>
            <a:ext cx="10116012"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3A3ABF4-81C9-4DBB-813B-B935A1AEA037}"/>
              </a:ext>
            </a:extLst>
          </p:cNvPr>
          <p:cNvSpPr>
            <a:spLocks noGrp="1"/>
          </p:cNvSpPr>
          <p:nvPr>
            <p:ph type="body" idx="1"/>
          </p:nvPr>
        </p:nvSpPr>
        <p:spPr>
          <a:xfrm>
            <a:off x="831850" y="4589464"/>
            <a:ext cx="10116012" cy="141232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1D0AC6-E4F6-44DB-9CEB-D8554FF0F024}"/>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E54646EF-5131-4EAF-B54C-9E60AAB4F6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351384-809B-4585-AD1A-701F5CBA6FBE}"/>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1865017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B865-8AAA-43A2-9CBC-7228A63C65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C41D42-22B6-47FB-A295-CA7D55FD0B01}"/>
              </a:ext>
            </a:extLst>
          </p:cNvPr>
          <p:cNvSpPr>
            <a:spLocks noGrp="1"/>
          </p:cNvSpPr>
          <p:nvPr>
            <p:ph sz="half" idx="1"/>
          </p:nvPr>
        </p:nvSpPr>
        <p:spPr>
          <a:xfrm>
            <a:off x="838200" y="1080655"/>
            <a:ext cx="4968000" cy="4921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4B0464F-D595-4231-87A0-79CF681A18A1}"/>
              </a:ext>
            </a:extLst>
          </p:cNvPr>
          <p:cNvSpPr>
            <a:spLocks noGrp="1"/>
          </p:cNvSpPr>
          <p:nvPr>
            <p:ph sz="half" idx="2"/>
          </p:nvPr>
        </p:nvSpPr>
        <p:spPr>
          <a:xfrm>
            <a:off x="5946611" y="1080655"/>
            <a:ext cx="4968000" cy="4921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861272-35CE-4697-B730-E09E2567CFE7}"/>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6148D588-0530-47AF-AA4B-52BC9314BCDA}"/>
              </a:ext>
            </a:extLst>
          </p:cNvPr>
          <p:cNvSpPr>
            <a:spLocks noGrp="1"/>
          </p:cNvSpPr>
          <p:nvPr>
            <p:ph type="ftr" sz="quarter" idx="11"/>
          </p:nvPr>
        </p:nvSpPr>
        <p:spPr>
          <a:xfrm>
            <a:off x="3819005" y="6220076"/>
            <a:ext cx="4114800" cy="365125"/>
          </a:xfrm>
        </p:spPr>
        <p:txBody>
          <a:bodyPr/>
          <a:lstStyle/>
          <a:p>
            <a:endParaRPr lang="en-GB" dirty="0"/>
          </a:p>
        </p:txBody>
      </p:sp>
      <p:sp>
        <p:nvSpPr>
          <p:cNvPr id="7" name="Slide Number Placeholder 6">
            <a:extLst>
              <a:ext uri="{FF2B5EF4-FFF2-40B4-BE49-F238E27FC236}">
                <a16:creationId xmlns:a16="http://schemas.microsoft.com/office/drawing/2014/main" id="{3447F250-8206-4824-85E4-E7967235C694}"/>
              </a:ext>
            </a:extLst>
          </p:cNvPr>
          <p:cNvSpPr>
            <a:spLocks noGrp="1"/>
          </p:cNvSpPr>
          <p:nvPr>
            <p:ph type="sldNum" sz="quarter" idx="12"/>
          </p:nvPr>
        </p:nvSpPr>
        <p:spPr>
          <a:xfrm>
            <a:off x="8171410" y="6220077"/>
            <a:ext cx="2102714" cy="365125"/>
          </a:xfrm>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2896510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2D56-10B7-4222-8279-246DF9021B3F}"/>
              </a:ext>
            </a:extLst>
          </p:cNvPr>
          <p:cNvSpPr>
            <a:spLocks noGrp="1"/>
          </p:cNvSpPr>
          <p:nvPr>
            <p:ph type="title"/>
          </p:nvPr>
        </p:nvSpPr>
        <p:spPr>
          <a:xfrm>
            <a:off x="839788" y="365125"/>
            <a:ext cx="10099761" cy="590839"/>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DBDE02-D423-433B-B237-8165A3FBE882}"/>
              </a:ext>
            </a:extLst>
          </p:cNvPr>
          <p:cNvSpPr>
            <a:spLocks noGrp="1"/>
          </p:cNvSpPr>
          <p:nvPr>
            <p:ph type="body" idx="1"/>
          </p:nvPr>
        </p:nvSpPr>
        <p:spPr>
          <a:xfrm>
            <a:off x="838200" y="1004213"/>
            <a:ext cx="4968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3ED2CD-A923-48AE-BE7A-65094B2B6D83}"/>
              </a:ext>
            </a:extLst>
          </p:cNvPr>
          <p:cNvSpPr>
            <a:spLocks noGrp="1"/>
          </p:cNvSpPr>
          <p:nvPr>
            <p:ph sz="half" idx="2"/>
          </p:nvPr>
        </p:nvSpPr>
        <p:spPr>
          <a:xfrm>
            <a:off x="839788" y="1876375"/>
            <a:ext cx="4968000" cy="4108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8C24C5C-95BB-4D72-B106-F1096D6BC33F}"/>
              </a:ext>
            </a:extLst>
          </p:cNvPr>
          <p:cNvSpPr>
            <a:spLocks noGrp="1"/>
          </p:cNvSpPr>
          <p:nvPr>
            <p:ph type="body" sz="quarter" idx="3"/>
          </p:nvPr>
        </p:nvSpPr>
        <p:spPr>
          <a:xfrm>
            <a:off x="5961206" y="1004213"/>
            <a:ext cx="4968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D0BDA3-73A5-44F8-A700-2502E754668E}"/>
              </a:ext>
            </a:extLst>
          </p:cNvPr>
          <p:cNvSpPr>
            <a:spLocks noGrp="1"/>
          </p:cNvSpPr>
          <p:nvPr>
            <p:ph sz="quarter" idx="4"/>
          </p:nvPr>
        </p:nvSpPr>
        <p:spPr>
          <a:xfrm>
            <a:off x="5962794" y="1876375"/>
            <a:ext cx="4968000" cy="4108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B907149-2486-44EE-9E2D-6C54D7476BA7}"/>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8" name="Footer Placeholder 7">
            <a:extLst>
              <a:ext uri="{FF2B5EF4-FFF2-40B4-BE49-F238E27FC236}">
                <a16:creationId xmlns:a16="http://schemas.microsoft.com/office/drawing/2014/main" id="{23881D6E-D37E-4516-B80F-F7981D500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52C8D92-D530-45E5-B2EC-1B825702B447}"/>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2859050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86CA-5814-4B17-BC7A-C4CEE9D017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88832E7-7920-4D3F-B352-6890B23D66F2}"/>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4" name="Footer Placeholder 3">
            <a:extLst>
              <a:ext uri="{FF2B5EF4-FFF2-40B4-BE49-F238E27FC236}">
                <a16:creationId xmlns:a16="http://schemas.microsoft.com/office/drawing/2014/main" id="{11B3BDB7-B035-433E-9188-5B7088CFE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1B24CDC-52EA-4751-A335-CC2D64449FCC}"/>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1602740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322F00-98FE-4827-9FD1-056005150FEE}"/>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3" name="Footer Placeholder 2">
            <a:extLst>
              <a:ext uri="{FF2B5EF4-FFF2-40B4-BE49-F238E27FC236}">
                <a16:creationId xmlns:a16="http://schemas.microsoft.com/office/drawing/2014/main" id="{20C32B11-3CBE-43FF-A32C-46F54C2E67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28BAA0A-1258-47A9-BD1E-711576E293E5}"/>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180108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6DA1-9B76-4300-B933-A29DB9811031}"/>
              </a:ext>
            </a:extLst>
          </p:cNvPr>
          <p:cNvSpPr>
            <a:spLocks noGrp="1"/>
          </p:cNvSpPr>
          <p:nvPr>
            <p:ph type="title"/>
          </p:nvPr>
        </p:nvSpPr>
        <p:spPr>
          <a:xfrm>
            <a:off x="831850" y="1709738"/>
            <a:ext cx="10116012"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3A3ABF4-81C9-4DBB-813B-B935A1AEA037}"/>
              </a:ext>
            </a:extLst>
          </p:cNvPr>
          <p:cNvSpPr>
            <a:spLocks noGrp="1"/>
          </p:cNvSpPr>
          <p:nvPr>
            <p:ph type="body" idx="1"/>
          </p:nvPr>
        </p:nvSpPr>
        <p:spPr>
          <a:xfrm>
            <a:off x="831850" y="4589464"/>
            <a:ext cx="10116012" cy="141232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1D0AC6-E4F6-44DB-9CEB-D8554FF0F024}"/>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E54646EF-5131-4EAF-B54C-9E60AAB4F6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351384-809B-4585-AD1A-701F5CBA6FBE}"/>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17339093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A420-52DA-4B9D-893E-A1129DA17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81D092-9C7B-4E3B-BD8E-8C1B6604C7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01B05E6-F800-4C8F-B1E0-727DC7BED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F1E458-F9A8-408D-9D6B-B04B089B9B70}"/>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2D3539F7-28F4-4A49-A701-C73C9DBAC9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3EDC34-4456-448F-8F35-D1D9F61AABC2}"/>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693834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3EA2D-CD98-4737-860C-36BDBA67C2FC}"/>
              </a:ext>
            </a:extLst>
          </p:cNvPr>
          <p:cNvSpPr>
            <a:spLocks noGrp="1"/>
          </p:cNvSpPr>
          <p:nvPr>
            <p:ph type="title"/>
          </p:nvPr>
        </p:nvSpPr>
        <p:spPr>
          <a:xfrm>
            <a:off x="839788" y="457200"/>
            <a:ext cx="4230976" cy="972589"/>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E3807CA5-ED9F-4A1F-AE56-CF3B89055373}"/>
              </a:ext>
            </a:extLst>
          </p:cNvPr>
          <p:cNvSpPr>
            <a:spLocks noGrp="1"/>
          </p:cNvSpPr>
          <p:nvPr>
            <p:ph type="pic" idx="1"/>
          </p:nvPr>
        </p:nvSpPr>
        <p:spPr>
          <a:xfrm>
            <a:off x="5178829" y="987425"/>
            <a:ext cx="574409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4D49842-C75C-4288-91C5-EE2845110DE5}"/>
              </a:ext>
            </a:extLst>
          </p:cNvPr>
          <p:cNvSpPr>
            <a:spLocks noGrp="1"/>
          </p:cNvSpPr>
          <p:nvPr>
            <p:ph type="body" sz="half" idx="2"/>
          </p:nvPr>
        </p:nvSpPr>
        <p:spPr>
          <a:xfrm>
            <a:off x="839788" y="1496291"/>
            <a:ext cx="4230976" cy="43726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20EE0-DB39-400C-8D2E-C47A93328B9B}"/>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BC8901EF-1BD3-466F-AAA7-DCC9D18E1D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82F2A9-DA0B-470F-89FC-1AF8F34C5EB4}"/>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3672276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2169-A8A0-46F8-AE86-FFA46F8B50B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7713B0-52BB-4FFA-8982-037D8DB6F9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62C6C-95F3-47E6-8416-0BF2292E3176}"/>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64D3BC86-B614-447C-B833-B97B5BB030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9F8BFF-5818-4A9F-ACFC-28768F59EC37}"/>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9895422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9BE05A-120A-461C-909A-2D5ACC095C58}"/>
              </a:ext>
            </a:extLst>
          </p:cNvPr>
          <p:cNvSpPr>
            <a:spLocks noGrp="1"/>
          </p:cNvSpPr>
          <p:nvPr>
            <p:ph type="title" orient="vert"/>
          </p:nvPr>
        </p:nvSpPr>
        <p:spPr>
          <a:xfrm>
            <a:off x="9617824" y="365125"/>
            <a:ext cx="1288473" cy="5611726"/>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9DACDB-5FAB-4710-BD73-7B00BFF76C84}"/>
              </a:ext>
            </a:extLst>
          </p:cNvPr>
          <p:cNvSpPr>
            <a:spLocks noGrp="1"/>
          </p:cNvSpPr>
          <p:nvPr>
            <p:ph type="body" orient="vert" idx="1"/>
          </p:nvPr>
        </p:nvSpPr>
        <p:spPr>
          <a:xfrm>
            <a:off x="838200" y="365125"/>
            <a:ext cx="8671560" cy="5611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9DF16C-5463-41A2-8DDF-1DB7673EB9B1}"/>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3A888289-D2F5-41E9-96C9-31A2675D3B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750029-2D55-471F-93AF-4F727B08F4D1}"/>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2962714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1EC1-FC98-4F19-A171-A54C42076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C305E-5617-41DE-8DBB-8F5B2261B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566249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41C8-EE61-43C6-A2C0-0797F7AD31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70CF45-08CD-4BB7-B7C8-A957488450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78A74F-97B4-4B15-8FF3-EA1A488C2B53}"/>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17D3A727-FBA8-479C-90F8-BA1096AFD1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8BEA4-ADDB-4310-AB09-FBDC0A4C96EE}"/>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4762052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6DA1-9B76-4300-B933-A29DB9811031}"/>
              </a:ext>
            </a:extLst>
          </p:cNvPr>
          <p:cNvSpPr>
            <a:spLocks noGrp="1"/>
          </p:cNvSpPr>
          <p:nvPr>
            <p:ph type="title"/>
          </p:nvPr>
        </p:nvSpPr>
        <p:spPr>
          <a:xfrm>
            <a:off x="831850" y="1709738"/>
            <a:ext cx="10116012"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3A3ABF4-81C9-4DBB-813B-B935A1AEA037}"/>
              </a:ext>
            </a:extLst>
          </p:cNvPr>
          <p:cNvSpPr>
            <a:spLocks noGrp="1"/>
          </p:cNvSpPr>
          <p:nvPr>
            <p:ph type="body" idx="1"/>
          </p:nvPr>
        </p:nvSpPr>
        <p:spPr>
          <a:xfrm>
            <a:off x="831850" y="4589464"/>
            <a:ext cx="10116012" cy="141232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1D0AC6-E4F6-44DB-9CEB-D8554FF0F024}"/>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E54646EF-5131-4EAF-B54C-9E60AAB4F6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351384-809B-4585-AD1A-701F5CBA6FBE}"/>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15826141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B865-8AAA-43A2-9CBC-7228A63C65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C41D42-22B6-47FB-A295-CA7D55FD0B01}"/>
              </a:ext>
            </a:extLst>
          </p:cNvPr>
          <p:cNvSpPr>
            <a:spLocks noGrp="1"/>
          </p:cNvSpPr>
          <p:nvPr>
            <p:ph sz="half" idx="1"/>
          </p:nvPr>
        </p:nvSpPr>
        <p:spPr>
          <a:xfrm>
            <a:off x="838200" y="1080655"/>
            <a:ext cx="4968000" cy="4921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4B0464F-D595-4231-87A0-79CF681A18A1}"/>
              </a:ext>
            </a:extLst>
          </p:cNvPr>
          <p:cNvSpPr>
            <a:spLocks noGrp="1"/>
          </p:cNvSpPr>
          <p:nvPr>
            <p:ph sz="half" idx="2"/>
          </p:nvPr>
        </p:nvSpPr>
        <p:spPr>
          <a:xfrm>
            <a:off x="5946611" y="1080655"/>
            <a:ext cx="4968000" cy="4921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861272-35CE-4697-B730-E09E2567CFE7}"/>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6148D588-0530-47AF-AA4B-52BC9314BCDA}"/>
              </a:ext>
            </a:extLst>
          </p:cNvPr>
          <p:cNvSpPr>
            <a:spLocks noGrp="1"/>
          </p:cNvSpPr>
          <p:nvPr>
            <p:ph type="ftr" sz="quarter" idx="11"/>
          </p:nvPr>
        </p:nvSpPr>
        <p:spPr>
          <a:xfrm>
            <a:off x="3819005" y="6220076"/>
            <a:ext cx="4114800" cy="365125"/>
          </a:xfrm>
        </p:spPr>
        <p:txBody>
          <a:bodyPr/>
          <a:lstStyle/>
          <a:p>
            <a:endParaRPr lang="en-GB" dirty="0"/>
          </a:p>
        </p:txBody>
      </p:sp>
      <p:sp>
        <p:nvSpPr>
          <p:cNvPr id="7" name="Slide Number Placeholder 6">
            <a:extLst>
              <a:ext uri="{FF2B5EF4-FFF2-40B4-BE49-F238E27FC236}">
                <a16:creationId xmlns:a16="http://schemas.microsoft.com/office/drawing/2014/main" id="{3447F250-8206-4824-85E4-E7967235C694}"/>
              </a:ext>
            </a:extLst>
          </p:cNvPr>
          <p:cNvSpPr>
            <a:spLocks noGrp="1"/>
          </p:cNvSpPr>
          <p:nvPr>
            <p:ph type="sldNum" sz="quarter" idx="12"/>
          </p:nvPr>
        </p:nvSpPr>
        <p:spPr>
          <a:xfrm>
            <a:off x="8171410" y="6220077"/>
            <a:ext cx="2102714" cy="365125"/>
          </a:xfrm>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278593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2D56-10B7-4222-8279-246DF9021B3F}"/>
              </a:ext>
            </a:extLst>
          </p:cNvPr>
          <p:cNvSpPr>
            <a:spLocks noGrp="1"/>
          </p:cNvSpPr>
          <p:nvPr>
            <p:ph type="title"/>
          </p:nvPr>
        </p:nvSpPr>
        <p:spPr>
          <a:xfrm>
            <a:off x="839788" y="365125"/>
            <a:ext cx="10099761" cy="590839"/>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DBDE02-D423-433B-B237-8165A3FBE882}"/>
              </a:ext>
            </a:extLst>
          </p:cNvPr>
          <p:cNvSpPr>
            <a:spLocks noGrp="1"/>
          </p:cNvSpPr>
          <p:nvPr>
            <p:ph type="body" idx="1"/>
          </p:nvPr>
        </p:nvSpPr>
        <p:spPr>
          <a:xfrm>
            <a:off x="838200" y="1004213"/>
            <a:ext cx="4968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3ED2CD-A923-48AE-BE7A-65094B2B6D83}"/>
              </a:ext>
            </a:extLst>
          </p:cNvPr>
          <p:cNvSpPr>
            <a:spLocks noGrp="1"/>
          </p:cNvSpPr>
          <p:nvPr>
            <p:ph sz="half" idx="2"/>
          </p:nvPr>
        </p:nvSpPr>
        <p:spPr>
          <a:xfrm>
            <a:off x="839788" y="1876375"/>
            <a:ext cx="4968000" cy="4108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8C24C5C-95BB-4D72-B106-F1096D6BC33F}"/>
              </a:ext>
            </a:extLst>
          </p:cNvPr>
          <p:cNvSpPr>
            <a:spLocks noGrp="1"/>
          </p:cNvSpPr>
          <p:nvPr>
            <p:ph type="body" sz="quarter" idx="3"/>
          </p:nvPr>
        </p:nvSpPr>
        <p:spPr>
          <a:xfrm>
            <a:off x="5961206" y="1004213"/>
            <a:ext cx="4968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D0BDA3-73A5-44F8-A700-2502E754668E}"/>
              </a:ext>
            </a:extLst>
          </p:cNvPr>
          <p:cNvSpPr>
            <a:spLocks noGrp="1"/>
          </p:cNvSpPr>
          <p:nvPr>
            <p:ph sz="quarter" idx="4"/>
          </p:nvPr>
        </p:nvSpPr>
        <p:spPr>
          <a:xfrm>
            <a:off x="5962794" y="1876375"/>
            <a:ext cx="4968000" cy="4108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B907149-2486-44EE-9E2D-6C54D7476BA7}"/>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8" name="Footer Placeholder 7">
            <a:extLst>
              <a:ext uri="{FF2B5EF4-FFF2-40B4-BE49-F238E27FC236}">
                <a16:creationId xmlns:a16="http://schemas.microsoft.com/office/drawing/2014/main" id="{23881D6E-D37E-4516-B80F-F7981D500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52C8D92-D530-45E5-B2EC-1B825702B447}"/>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7749864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86CA-5814-4B17-BC7A-C4CEE9D017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88832E7-7920-4D3F-B352-6890B23D66F2}"/>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4" name="Footer Placeholder 3">
            <a:extLst>
              <a:ext uri="{FF2B5EF4-FFF2-40B4-BE49-F238E27FC236}">
                <a16:creationId xmlns:a16="http://schemas.microsoft.com/office/drawing/2014/main" id="{11B3BDB7-B035-433E-9188-5B7088CFE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1B24CDC-52EA-4751-A335-CC2D64449FCC}"/>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166674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B865-8AAA-43A2-9CBC-7228A63C65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C41D42-22B6-47FB-A295-CA7D55FD0B01}"/>
              </a:ext>
            </a:extLst>
          </p:cNvPr>
          <p:cNvSpPr>
            <a:spLocks noGrp="1"/>
          </p:cNvSpPr>
          <p:nvPr>
            <p:ph sz="half" idx="1"/>
          </p:nvPr>
        </p:nvSpPr>
        <p:spPr>
          <a:xfrm>
            <a:off x="838200" y="1080655"/>
            <a:ext cx="4968000" cy="4921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4B0464F-D595-4231-87A0-79CF681A18A1}"/>
              </a:ext>
            </a:extLst>
          </p:cNvPr>
          <p:cNvSpPr>
            <a:spLocks noGrp="1"/>
          </p:cNvSpPr>
          <p:nvPr>
            <p:ph sz="half" idx="2"/>
          </p:nvPr>
        </p:nvSpPr>
        <p:spPr>
          <a:xfrm>
            <a:off x="5946611" y="1080655"/>
            <a:ext cx="4968000" cy="4921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861272-35CE-4697-B730-E09E2567CFE7}"/>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6148D588-0530-47AF-AA4B-52BC9314BCDA}"/>
              </a:ext>
            </a:extLst>
          </p:cNvPr>
          <p:cNvSpPr>
            <a:spLocks noGrp="1"/>
          </p:cNvSpPr>
          <p:nvPr>
            <p:ph type="ftr" sz="quarter" idx="11"/>
          </p:nvPr>
        </p:nvSpPr>
        <p:spPr>
          <a:xfrm>
            <a:off x="3819005" y="6220076"/>
            <a:ext cx="4114800" cy="365125"/>
          </a:xfrm>
        </p:spPr>
        <p:txBody>
          <a:bodyPr/>
          <a:lstStyle/>
          <a:p>
            <a:endParaRPr lang="en-GB" dirty="0"/>
          </a:p>
        </p:txBody>
      </p:sp>
      <p:sp>
        <p:nvSpPr>
          <p:cNvPr id="7" name="Slide Number Placeholder 6">
            <a:extLst>
              <a:ext uri="{FF2B5EF4-FFF2-40B4-BE49-F238E27FC236}">
                <a16:creationId xmlns:a16="http://schemas.microsoft.com/office/drawing/2014/main" id="{3447F250-8206-4824-85E4-E7967235C694}"/>
              </a:ext>
            </a:extLst>
          </p:cNvPr>
          <p:cNvSpPr>
            <a:spLocks noGrp="1"/>
          </p:cNvSpPr>
          <p:nvPr>
            <p:ph type="sldNum" sz="quarter" idx="12"/>
          </p:nvPr>
        </p:nvSpPr>
        <p:spPr>
          <a:xfrm>
            <a:off x="8171410" y="6220077"/>
            <a:ext cx="2102714" cy="365125"/>
          </a:xfrm>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8532058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322F00-98FE-4827-9FD1-056005150FEE}"/>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3" name="Footer Placeholder 2">
            <a:extLst>
              <a:ext uri="{FF2B5EF4-FFF2-40B4-BE49-F238E27FC236}">
                <a16:creationId xmlns:a16="http://schemas.microsoft.com/office/drawing/2014/main" id="{20C32B11-3CBE-43FF-A32C-46F54C2E67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28BAA0A-1258-47A9-BD1E-711576E293E5}"/>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915140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A420-52DA-4B9D-893E-A1129DA17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81D092-9C7B-4E3B-BD8E-8C1B6604C7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01B05E6-F800-4C8F-B1E0-727DC7BED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F1E458-F9A8-408D-9D6B-B04B089B9B70}"/>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2D3539F7-28F4-4A49-A701-C73C9DBAC9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3EDC34-4456-448F-8F35-D1D9F61AABC2}"/>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19866449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3EA2D-CD98-4737-860C-36BDBA67C2FC}"/>
              </a:ext>
            </a:extLst>
          </p:cNvPr>
          <p:cNvSpPr>
            <a:spLocks noGrp="1"/>
          </p:cNvSpPr>
          <p:nvPr>
            <p:ph type="title"/>
          </p:nvPr>
        </p:nvSpPr>
        <p:spPr>
          <a:xfrm>
            <a:off x="839788" y="457200"/>
            <a:ext cx="4230976" cy="972589"/>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E3807CA5-ED9F-4A1F-AE56-CF3B89055373}"/>
              </a:ext>
            </a:extLst>
          </p:cNvPr>
          <p:cNvSpPr>
            <a:spLocks noGrp="1"/>
          </p:cNvSpPr>
          <p:nvPr>
            <p:ph type="pic" idx="1"/>
          </p:nvPr>
        </p:nvSpPr>
        <p:spPr>
          <a:xfrm>
            <a:off x="5178829" y="987425"/>
            <a:ext cx="574409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4D49842-C75C-4288-91C5-EE2845110DE5}"/>
              </a:ext>
            </a:extLst>
          </p:cNvPr>
          <p:cNvSpPr>
            <a:spLocks noGrp="1"/>
          </p:cNvSpPr>
          <p:nvPr>
            <p:ph type="body" sz="half" idx="2"/>
          </p:nvPr>
        </p:nvSpPr>
        <p:spPr>
          <a:xfrm>
            <a:off x="839788" y="1496291"/>
            <a:ext cx="4230976" cy="43726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20EE0-DB39-400C-8D2E-C47A93328B9B}"/>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BC8901EF-1BD3-466F-AAA7-DCC9D18E1D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82F2A9-DA0B-470F-89FC-1AF8F34C5EB4}"/>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5246313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2169-A8A0-46F8-AE86-FFA46F8B50B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7713B0-52BB-4FFA-8982-037D8DB6F9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62C6C-95F3-47E6-8416-0BF2292E3176}"/>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64D3BC86-B614-447C-B833-B97B5BB030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9F8BFF-5818-4A9F-ACFC-28768F59EC37}"/>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6336937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1"/>
        </a:solid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9BE05A-120A-461C-909A-2D5ACC095C58}"/>
              </a:ext>
            </a:extLst>
          </p:cNvPr>
          <p:cNvSpPr>
            <a:spLocks noGrp="1"/>
          </p:cNvSpPr>
          <p:nvPr>
            <p:ph type="title" orient="vert"/>
          </p:nvPr>
        </p:nvSpPr>
        <p:spPr>
          <a:xfrm>
            <a:off x="9617824" y="365125"/>
            <a:ext cx="1288473" cy="5611726"/>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9DACDB-5FAB-4710-BD73-7B00BFF76C84}"/>
              </a:ext>
            </a:extLst>
          </p:cNvPr>
          <p:cNvSpPr>
            <a:spLocks noGrp="1"/>
          </p:cNvSpPr>
          <p:nvPr>
            <p:ph type="body" orient="vert" idx="1"/>
          </p:nvPr>
        </p:nvSpPr>
        <p:spPr>
          <a:xfrm>
            <a:off x="838200" y="365125"/>
            <a:ext cx="8671560" cy="5611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9DF16C-5463-41A2-8DDF-1DB7673EB9B1}"/>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3A888289-D2F5-41E9-96C9-31A2675D3B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750029-2D55-471F-93AF-4F727B08F4D1}"/>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07078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2D56-10B7-4222-8279-246DF9021B3F}"/>
              </a:ext>
            </a:extLst>
          </p:cNvPr>
          <p:cNvSpPr>
            <a:spLocks noGrp="1"/>
          </p:cNvSpPr>
          <p:nvPr>
            <p:ph type="title"/>
          </p:nvPr>
        </p:nvSpPr>
        <p:spPr>
          <a:xfrm>
            <a:off x="839788" y="365125"/>
            <a:ext cx="10099761" cy="590839"/>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DBDE02-D423-433B-B237-8165A3FBE882}"/>
              </a:ext>
            </a:extLst>
          </p:cNvPr>
          <p:cNvSpPr>
            <a:spLocks noGrp="1"/>
          </p:cNvSpPr>
          <p:nvPr>
            <p:ph type="body" idx="1"/>
          </p:nvPr>
        </p:nvSpPr>
        <p:spPr>
          <a:xfrm>
            <a:off x="838200" y="1004213"/>
            <a:ext cx="4968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3ED2CD-A923-48AE-BE7A-65094B2B6D83}"/>
              </a:ext>
            </a:extLst>
          </p:cNvPr>
          <p:cNvSpPr>
            <a:spLocks noGrp="1"/>
          </p:cNvSpPr>
          <p:nvPr>
            <p:ph sz="half" idx="2"/>
          </p:nvPr>
        </p:nvSpPr>
        <p:spPr>
          <a:xfrm>
            <a:off x="839788" y="1876375"/>
            <a:ext cx="4968000" cy="4108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8C24C5C-95BB-4D72-B106-F1096D6BC33F}"/>
              </a:ext>
            </a:extLst>
          </p:cNvPr>
          <p:cNvSpPr>
            <a:spLocks noGrp="1"/>
          </p:cNvSpPr>
          <p:nvPr>
            <p:ph type="body" sz="quarter" idx="3"/>
          </p:nvPr>
        </p:nvSpPr>
        <p:spPr>
          <a:xfrm>
            <a:off x="5961206" y="1004213"/>
            <a:ext cx="4968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D0BDA3-73A5-44F8-A700-2502E754668E}"/>
              </a:ext>
            </a:extLst>
          </p:cNvPr>
          <p:cNvSpPr>
            <a:spLocks noGrp="1"/>
          </p:cNvSpPr>
          <p:nvPr>
            <p:ph sz="quarter" idx="4"/>
          </p:nvPr>
        </p:nvSpPr>
        <p:spPr>
          <a:xfrm>
            <a:off x="5962794" y="1876375"/>
            <a:ext cx="4968000" cy="4108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B907149-2486-44EE-9E2D-6C54D7476BA7}"/>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8" name="Footer Placeholder 7">
            <a:extLst>
              <a:ext uri="{FF2B5EF4-FFF2-40B4-BE49-F238E27FC236}">
                <a16:creationId xmlns:a16="http://schemas.microsoft.com/office/drawing/2014/main" id="{23881D6E-D37E-4516-B80F-F7981D500B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52C8D92-D530-45E5-B2EC-1B825702B447}"/>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660084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86CA-5814-4B17-BC7A-C4CEE9D017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88832E7-7920-4D3F-B352-6890B23D66F2}"/>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4" name="Footer Placeholder 3">
            <a:extLst>
              <a:ext uri="{FF2B5EF4-FFF2-40B4-BE49-F238E27FC236}">
                <a16:creationId xmlns:a16="http://schemas.microsoft.com/office/drawing/2014/main" id="{11B3BDB7-B035-433E-9188-5B7088CFE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1B24CDC-52EA-4751-A335-CC2D64449FCC}"/>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41984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322F00-98FE-4827-9FD1-056005150FEE}"/>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3" name="Footer Placeholder 2">
            <a:extLst>
              <a:ext uri="{FF2B5EF4-FFF2-40B4-BE49-F238E27FC236}">
                <a16:creationId xmlns:a16="http://schemas.microsoft.com/office/drawing/2014/main" id="{20C32B11-3CBE-43FF-A32C-46F54C2E67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28BAA0A-1258-47A9-BD1E-711576E293E5}"/>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2881019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A420-52DA-4B9D-893E-A1129DA17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81D092-9C7B-4E3B-BD8E-8C1B6604C7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01B05E6-F800-4C8F-B1E0-727DC7BED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F1E458-F9A8-408D-9D6B-B04B089B9B70}"/>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2D3539F7-28F4-4A49-A701-C73C9DBAC9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3EDC34-4456-448F-8F35-D1D9F61AABC2}"/>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59251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3EA2D-CD98-4737-860C-36BDBA67C2FC}"/>
              </a:ext>
            </a:extLst>
          </p:cNvPr>
          <p:cNvSpPr>
            <a:spLocks noGrp="1"/>
          </p:cNvSpPr>
          <p:nvPr>
            <p:ph type="title"/>
          </p:nvPr>
        </p:nvSpPr>
        <p:spPr>
          <a:xfrm>
            <a:off x="839788" y="457200"/>
            <a:ext cx="4230976" cy="972589"/>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E3807CA5-ED9F-4A1F-AE56-CF3B89055373}"/>
              </a:ext>
            </a:extLst>
          </p:cNvPr>
          <p:cNvSpPr>
            <a:spLocks noGrp="1"/>
          </p:cNvSpPr>
          <p:nvPr>
            <p:ph type="pic" idx="1"/>
          </p:nvPr>
        </p:nvSpPr>
        <p:spPr>
          <a:xfrm>
            <a:off x="5178829" y="987425"/>
            <a:ext cx="574409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4D49842-C75C-4288-91C5-EE2845110DE5}"/>
              </a:ext>
            </a:extLst>
          </p:cNvPr>
          <p:cNvSpPr>
            <a:spLocks noGrp="1"/>
          </p:cNvSpPr>
          <p:nvPr>
            <p:ph type="body" sz="half" idx="2"/>
          </p:nvPr>
        </p:nvSpPr>
        <p:spPr>
          <a:xfrm>
            <a:off x="839788" y="1496291"/>
            <a:ext cx="4230976" cy="43726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20EE0-DB39-400C-8D2E-C47A93328B9B}"/>
              </a:ext>
            </a:extLst>
          </p:cNvPr>
          <p:cNvSpPr>
            <a:spLocks noGrp="1"/>
          </p:cNvSpPr>
          <p:nvPr>
            <p:ph type="dt" sz="half" idx="10"/>
          </p:nvPr>
        </p:nvSpPr>
        <p:spPr/>
        <p:txBody>
          <a:bodyPr/>
          <a:lstStyle/>
          <a:p>
            <a:fld id="{737275C8-4AE2-4455-B865-B825CDA7C26E}" type="datetimeFigureOut">
              <a:rPr lang="en-GB" smtClean="0"/>
              <a:t>21/10/2024</a:t>
            </a:fld>
            <a:endParaRPr lang="en-GB"/>
          </a:p>
        </p:txBody>
      </p:sp>
      <p:sp>
        <p:nvSpPr>
          <p:cNvPr id="6" name="Footer Placeholder 5">
            <a:extLst>
              <a:ext uri="{FF2B5EF4-FFF2-40B4-BE49-F238E27FC236}">
                <a16:creationId xmlns:a16="http://schemas.microsoft.com/office/drawing/2014/main" id="{BC8901EF-1BD3-466F-AAA7-DCC9D18E1D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82F2A9-DA0B-470F-89FC-1AF8F34C5EB4}"/>
              </a:ext>
            </a:extLst>
          </p:cNvPr>
          <p:cNvSpPr>
            <a:spLocks noGrp="1"/>
          </p:cNvSpPr>
          <p:nvPr>
            <p:ph type="sldNum" sz="quarter" idx="12"/>
          </p:nvPr>
        </p:nvSpPr>
        <p:spPr/>
        <p:txBody>
          <a:bodyPr/>
          <a:lstStyle/>
          <a:p>
            <a:fld id="{05018A7C-E6E8-40A8-9043-D805FF32AC54}" type="slidenum">
              <a:rPr lang="en-GB" smtClean="0"/>
              <a:t>‹#›</a:t>
            </a:fld>
            <a:endParaRPr lang="en-GB"/>
          </a:p>
        </p:txBody>
      </p:sp>
    </p:spTree>
    <p:extLst>
      <p:ext uri="{BB962C8B-B14F-4D97-AF65-F5344CB8AC3E}">
        <p14:creationId xmlns:p14="http://schemas.microsoft.com/office/powerpoint/2010/main" val="34813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BAA4B-EFB1-4968-AC0D-B1E6C7D9E5F0}"/>
              </a:ext>
            </a:extLst>
          </p:cNvPr>
          <p:cNvSpPr>
            <a:spLocks noGrp="1"/>
          </p:cNvSpPr>
          <p:nvPr>
            <p:ph type="title"/>
          </p:nvPr>
        </p:nvSpPr>
        <p:spPr>
          <a:xfrm>
            <a:off x="838200" y="365126"/>
            <a:ext cx="10076411" cy="62409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C1F7222-5AC8-42B2-B402-D09323DB377E}"/>
              </a:ext>
            </a:extLst>
          </p:cNvPr>
          <p:cNvSpPr>
            <a:spLocks noGrp="1"/>
          </p:cNvSpPr>
          <p:nvPr>
            <p:ph type="body" idx="1"/>
          </p:nvPr>
        </p:nvSpPr>
        <p:spPr>
          <a:xfrm>
            <a:off x="838200" y="1080661"/>
            <a:ext cx="10076411" cy="49211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BD4524-FA31-41DA-8CA5-403E926F9031}"/>
              </a:ext>
            </a:extLst>
          </p:cNvPr>
          <p:cNvSpPr>
            <a:spLocks noGrp="1"/>
          </p:cNvSpPr>
          <p:nvPr>
            <p:ph type="dt" sz="half" idx="2"/>
          </p:nvPr>
        </p:nvSpPr>
        <p:spPr>
          <a:xfrm>
            <a:off x="838200" y="622007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8A412F2F-146D-428E-B203-AB96B17BEF6A}"/>
              </a:ext>
            </a:extLst>
          </p:cNvPr>
          <p:cNvSpPr>
            <a:spLocks noGrp="1"/>
          </p:cNvSpPr>
          <p:nvPr>
            <p:ph type="ftr" sz="quarter" idx="3"/>
          </p:nvPr>
        </p:nvSpPr>
        <p:spPr>
          <a:xfrm>
            <a:off x="3819005" y="622344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3BEDF7E-3F13-41D9-ACD5-B384BCC91733}"/>
              </a:ext>
            </a:extLst>
          </p:cNvPr>
          <p:cNvSpPr>
            <a:spLocks noGrp="1"/>
          </p:cNvSpPr>
          <p:nvPr>
            <p:ph type="sldNum" sz="quarter" idx="4"/>
          </p:nvPr>
        </p:nvSpPr>
        <p:spPr>
          <a:xfrm>
            <a:off x="8171410" y="6237912"/>
            <a:ext cx="21027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18A7C-E6E8-40A8-9043-D805FF32AC54}" type="slidenum">
              <a:rPr lang="en-GB" smtClean="0"/>
              <a:t>‹#›</a:t>
            </a:fld>
            <a:endParaRPr lang="en-GB"/>
          </a:p>
        </p:txBody>
      </p:sp>
      <p:cxnSp>
        <p:nvCxnSpPr>
          <p:cNvPr id="7" name="Straight Connector 6">
            <a:extLst>
              <a:ext uri="{FF2B5EF4-FFF2-40B4-BE49-F238E27FC236}">
                <a16:creationId xmlns:a16="http://schemas.microsoft.com/office/drawing/2014/main" id="{DAC3454A-A844-49A0-9BD5-0680B5A08FEF}"/>
              </a:ext>
            </a:extLst>
          </p:cNvPr>
          <p:cNvCxnSpPr>
            <a:cxnSpLocks/>
          </p:cNvCxnSpPr>
          <p:nvPr userDrawn="1"/>
        </p:nvCxnSpPr>
        <p:spPr>
          <a:xfrm flipH="1">
            <a:off x="224413" y="6064371"/>
            <a:ext cx="11716378" cy="0"/>
          </a:xfrm>
          <a:prstGeom prst="line">
            <a:avLst/>
          </a:prstGeom>
          <a:ln w="25400">
            <a:solidFill>
              <a:srgbClr val="9DA0A1"/>
            </a:solidFill>
          </a:ln>
        </p:spPr>
        <p:style>
          <a:lnRef idx="1">
            <a:schemeClr val="accent1"/>
          </a:lnRef>
          <a:fillRef idx="0">
            <a:schemeClr val="accent1"/>
          </a:fillRef>
          <a:effectRef idx="0">
            <a:schemeClr val="accent1"/>
          </a:effectRef>
          <a:fontRef idx="minor">
            <a:schemeClr val="tx1"/>
          </a:fontRef>
        </p:style>
      </p:cxnSp>
      <p:pic>
        <p:nvPicPr>
          <p:cNvPr id="8" name="Picture 7" descr="A black and white logo&#10;&#10;Description automatically generated with medium confidence">
            <a:extLst>
              <a:ext uri="{FF2B5EF4-FFF2-40B4-BE49-F238E27FC236}">
                <a16:creationId xmlns:a16="http://schemas.microsoft.com/office/drawing/2014/main" id="{1D7F10E7-5B0B-4E35-8D1D-F967BE6936E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7249" y="226334"/>
            <a:ext cx="970338" cy="983022"/>
          </a:xfrm>
          <a:prstGeom prst="rect">
            <a:avLst/>
          </a:prstGeom>
        </p:spPr>
      </p:pic>
      <p:sp>
        <p:nvSpPr>
          <p:cNvPr id="9" name="TextBox 8">
            <a:extLst>
              <a:ext uri="{FF2B5EF4-FFF2-40B4-BE49-F238E27FC236}">
                <a16:creationId xmlns:a16="http://schemas.microsoft.com/office/drawing/2014/main" id="{D7840CE1-1165-4F29-B673-7867BB82EEC2}"/>
              </a:ext>
            </a:extLst>
          </p:cNvPr>
          <p:cNvSpPr txBox="1"/>
          <p:nvPr userDrawn="1"/>
        </p:nvSpPr>
        <p:spPr>
          <a:xfrm>
            <a:off x="10713314" y="6266587"/>
            <a:ext cx="1198034" cy="307777"/>
          </a:xfrm>
          <a:prstGeom prst="rect">
            <a:avLst/>
          </a:prstGeom>
          <a:noFill/>
        </p:spPr>
        <p:txBody>
          <a:bodyPr wrap="square" rtlCol="0">
            <a:spAutoFit/>
          </a:bodyPr>
          <a:lstStyle/>
          <a:p>
            <a:r>
              <a:rPr lang="en-GB" sz="1400" b="1" dirty="0">
                <a:solidFill>
                  <a:schemeClr val="tx1"/>
                </a:solidFill>
                <a:latin typeface="Arial" panose="020B0604020202020204" pitchFamily="34" charset="0"/>
                <a:cs typeface="Arial" panose="020B0604020202020204" pitchFamily="34" charset="0"/>
              </a:rPr>
              <a:t>derby</a:t>
            </a:r>
            <a:r>
              <a:rPr lang="en-GB" sz="1400" dirty="0">
                <a:solidFill>
                  <a:schemeClr val="tx1"/>
                </a:solidFill>
                <a:latin typeface="Arial" panose="020B0604020202020204" pitchFamily="34" charset="0"/>
                <a:cs typeface="Arial" panose="020B0604020202020204" pitchFamily="34" charset="0"/>
              </a:rPr>
              <a:t>.ac.uk</a:t>
            </a:r>
          </a:p>
        </p:txBody>
      </p:sp>
    </p:spTree>
    <p:extLst>
      <p:ext uri="{BB962C8B-B14F-4D97-AF65-F5344CB8AC3E}">
        <p14:creationId xmlns:p14="http://schemas.microsoft.com/office/powerpoint/2010/main" val="10572605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F4F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BAA4B-EFB1-4968-AC0D-B1E6C7D9E5F0}"/>
              </a:ext>
            </a:extLst>
          </p:cNvPr>
          <p:cNvSpPr>
            <a:spLocks noGrp="1"/>
          </p:cNvSpPr>
          <p:nvPr>
            <p:ph type="title"/>
          </p:nvPr>
        </p:nvSpPr>
        <p:spPr>
          <a:xfrm>
            <a:off x="838200" y="365126"/>
            <a:ext cx="10076411" cy="62409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C1F7222-5AC8-42B2-B402-D09323DB377E}"/>
              </a:ext>
            </a:extLst>
          </p:cNvPr>
          <p:cNvSpPr>
            <a:spLocks noGrp="1"/>
          </p:cNvSpPr>
          <p:nvPr>
            <p:ph type="body" idx="1"/>
          </p:nvPr>
        </p:nvSpPr>
        <p:spPr>
          <a:xfrm>
            <a:off x="838200" y="1080661"/>
            <a:ext cx="10076411" cy="49211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BD4524-FA31-41DA-8CA5-403E926F9031}"/>
              </a:ext>
            </a:extLst>
          </p:cNvPr>
          <p:cNvSpPr>
            <a:spLocks noGrp="1"/>
          </p:cNvSpPr>
          <p:nvPr>
            <p:ph type="dt" sz="half" idx="2"/>
          </p:nvPr>
        </p:nvSpPr>
        <p:spPr>
          <a:xfrm>
            <a:off x="838200" y="622007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8A412F2F-146D-428E-B203-AB96B17BEF6A}"/>
              </a:ext>
            </a:extLst>
          </p:cNvPr>
          <p:cNvSpPr>
            <a:spLocks noGrp="1"/>
          </p:cNvSpPr>
          <p:nvPr>
            <p:ph type="ftr" sz="quarter" idx="3"/>
          </p:nvPr>
        </p:nvSpPr>
        <p:spPr>
          <a:xfrm>
            <a:off x="3819005" y="622344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3BEDF7E-3F13-41D9-ACD5-B384BCC91733}"/>
              </a:ext>
            </a:extLst>
          </p:cNvPr>
          <p:cNvSpPr>
            <a:spLocks noGrp="1"/>
          </p:cNvSpPr>
          <p:nvPr>
            <p:ph type="sldNum" sz="quarter" idx="4"/>
          </p:nvPr>
        </p:nvSpPr>
        <p:spPr>
          <a:xfrm>
            <a:off x="8171410" y="6237912"/>
            <a:ext cx="21027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18A7C-E6E8-40A8-9043-D805FF32AC54}" type="slidenum">
              <a:rPr lang="en-GB" smtClean="0"/>
              <a:t>‹#›</a:t>
            </a:fld>
            <a:endParaRPr lang="en-GB"/>
          </a:p>
        </p:txBody>
      </p:sp>
      <p:cxnSp>
        <p:nvCxnSpPr>
          <p:cNvPr id="7" name="Straight Connector 6">
            <a:extLst>
              <a:ext uri="{FF2B5EF4-FFF2-40B4-BE49-F238E27FC236}">
                <a16:creationId xmlns:a16="http://schemas.microsoft.com/office/drawing/2014/main" id="{DAC3454A-A844-49A0-9BD5-0680B5A08FEF}"/>
              </a:ext>
            </a:extLst>
          </p:cNvPr>
          <p:cNvCxnSpPr>
            <a:cxnSpLocks/>
          </p:cNvCxnSpPr>
          <p:nvPr userDrawn="1"/>
        </p:nvCxnSpPr>
        <p:spPr>
          <a:xfrm flipH="1">
            <a:off x="224413" y="6064371"/>
            <a:ext cx="11716378" cy="0"/>
          </a:xfrm>
          <a:prstGeom prst="line">
            <a:avLst/>
          </a:prstGeom>
          <a:ln w="25400">
            <a:solidFill>
              <a:srgbClr val="9DA0A1"/>
            </a:solidFill>
          </a:ln>
        </p:spPr>
        <p:style>
          <a:lnRef idx="1">
            <a:schemeClr val="accent1"/>
          </a:lnRef>
          <a:fillRef idx="0">
            <a:schemeClr val="accent1"/>
          </a:fillRef>
          <a:effectRef idx="0">
            <a:schemeClr val="accent1"/>
          </a:effectRef>
          <a:fontRef idx="minor">
            <a:schemeClr val="tx1"/>
          </a:fontRef>
        </p:style>
      </p:cxnSp>
      <p:pic>
        <p:nvPicPr>
          <p:cNvPr id="8" name="Picture 7" descr="A black and white logo&#10;&#10;Description automatically generated with medium confidence">
            <a:extLst>
              <a:ext uri="{FF2B5EF4-FFF2-40B4-BE49-F238E27FC236}">
                <a16:creationId xmlns:a16="http://schemas.microsoft.com/office/drawing/2014/main" id="{1D7F10E7-5B0B-4E35-8D1D-F967BE6936E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7249" y="226334"/>
            <a:ext cx="970338" cy="983022"/>
          </a:xfrm>
          <a:prstGeom prst="rect">
            <a:avLst/>
          </a:prstGeom>
        </p:spPr>
      </p:pic>
      <p:sp>
        <p:nvSpPr>
          <p:cNvPr id="9" name="TextBox 8">
            <a:extLst>
              <a:ext uri="{FF2B5EF4-FFF2-40B4-BE49-F238E27FC236}">
                <a16:creationId xmlns:a16="http://schemas.microsoft.com/office/drawing/2014/main" id="{D7840CE1-1165-4F29-B673-7867BB82EEC2}"/>
              </a:ext>
            </a:extLst>
          </p:cNvPr>
          <p:cNvSpPr txBox="1"/>
          <p:nvPr userDrawn="1"/>
        </p:nvSpPr>
        <p:spPr>
          <a:xfrm>
            <a:off x="10713314" y="6266587"/>
            <a:ext cx="1198034" cy="307777"/>
          </a:xfrm>
          <a:prstGeom prst="rect">
            <a:avLst/>
          </a:prstGeom>
          <a:noFill/>
        </p:spPr>
        <p:txBody>
          <a:bodyPr wrap="square" rtlCol="0">
            <a:spAutoFit/>
          </a:bodyPr>
          <a:lstStyle/>
          <a:p>
            <a:r>
              <a:rPr lang="en-GB" sz="1400" b="1" dirty="0">
                <a:solidFill>
                  <a:schemeClr val="tx1"/>
                </a:solidFill>
                <a:latin typeface="Arial" panose="020B0604020202020204" pitchFamily="34" charset="0"/>
                <a:cs typeface="Arial" panose="020B0604020202020204" pitchFamily="34" charset="0"/>
              </a:rPr>
              <a:t>derby</a:t>
            </a:r>
            <a:r>
              <a:rPr lang="en-GB" sz="1400" dirty="0">
                <a:solidFill>
                  <a:schemeClr val="tx1"/>
                </a:solidFill>
                <a:latin typeface="Arial" panose="020B0604020202020204" pitchFamily="34" charset="0"/>
                <a:cs typeface="Arial" panose="020B0604020202020204" pitchFamily="34" charset="0"/>
              </a:rPr>
              <a:t>.ac.uk</a:t>
            </a:r>
          </a:p>
        </p:txBody>
      </p:sp>
    </p:spTree>
    <p:extLst>
      <p:ext uri="{BB962C8B-B14F-4D97-AF65-F5344CB8AC3E}">
        <p14:creationId xmlns:p14="http://schemas.microsoft.com/office/powerpoint/2010/main" val="192036903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EFBE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BAA4B-EFB1-4968-AC0D-B1E6C7D9E5F0}"/>
              </a:ext>
            </a:extLst>
          </p:cNvPr>
          <p:cNvSpPr>
            <a:spLocks noGrp="1"/>
          </p:cNvSpPr>
          <p:nvPr>
            <p:ph type="title"/>
          </p:nvPr>
        </p:nvSpPr>
        <p:spPr>
          <a:xfrm>
            <a:off x="838200" y="365126"/>
            <a:ext cx="10076411" cy="62409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C1F7222-5AC8-42B2-B402-D09323DB377E}"/>
              </a:ext>
            </a:extLst>
          </p:cNvPr>
          <p:cNvSpPr>
            <a:spLocks noGrp="1"/>
          </p:cNvSpPr>
          <p:nvPr>
            <p:ph type="body" idx="1"/>
          </p:nvPr>
        </p:nvSpPr>
        <p:spPr>
          <a:xfrm>
            <a:off x="838200" y="1080661"/>
            <a:ext cx="10076411" cy="49211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BD4524-FA31-41DA-8CA5-403E926F9031}"/>
              </a:ext>
            </a:extLst>
          </p:cNvPr>
          <p:cNvSpPr>
            <a:spLocks noGrp="1"/>
          </p:cNvSpPr>
          <p:nvPr>
            <p:ph type="dt" sz="half" idx="2"/>
          </p:nvPr>
        </p:nvSpPr>
        <p:spPr>
          <a:xfrm>
            <a:off x="838200" y="622007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275C8-4AE2-4455-B865-B825CDA7C26E}" type="datetimeFigureOut">
              <a:rPr lang="en-GB" smtClean="0"/>
              <a:t>21/10/2024</a:t>
            </a:fld>
            <a:endParaRPr lang="en-GB"/>
          </a:p>
        </p:txBody>
      </p:sp>
      <p:sp>
        <p:nvSpPr>
          <p:cNvPr id="5" name="Footer Placeholder 4">
            <a:extLst>
              <a:ext uri="{FF2B5EF4-FFF2-40B4-BE49-F238E27FC236}">
                <a16:creationId xmlns:a16="http://schemas.microsoft.com/office/drawing/2014/main" id="{8A412F2F-146D-428E-B203-AB96B17BEF6A}"/>
              </a:ext>
            </a:extLst>
          </p:cNvPr>
          <p:cNvSpPr>
            <a:spLocks noGrp="1"/>
          </p:cNvSpPr>
          <p:nvPr>
            <p:ph type="ftr" sz="quarter" idx="3"/>
          </p:nvPr>
        </p:nvSpPr>
        <p:spPr>
          <a:xfrm>
            <a:off x="3819005" y="622344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3BEDF7E-3F13-41D9-ACD5-B384BCC91733}"/>
              </a:ext>
            </a:extLst>
          </p:cNvPr>
          <p:cNvSpPr>
            <a:spLocks noGrp="1"/>
          </p:cNvSpPr>
          <p:nvPr>
            <p:ph type="sldNum" sz="quarter" idx="4"/>
          </p:nvPr>
        </p:nvSpPr>
        <p:spPr>
          <a:xfrm>
            <a:off x="8171410" y="6237912"/>
            <a:ext cx="21027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18A7C-E6E8-40A8-9043-D805FF32AC54}" type="slidenum">
              <a:rPr lang="en-GB" smtClean="0"/>
              <a:t>‹#›</a:t>
            </a:fld>
            <a:endParaRPr lang="en-GB"/>
          </a:p>
        </p:txBody>
      </p:sp>
      <p:cxnSp>
        <p:nvCxnSpPr>
          <p:cNvPr id="7" name="Straight Connector 6">
            <a:extLst>
              <a:ext uri="{FF2B5EF4-FFF2-40B4-BE49-F238E27FC236}">
                <a16:creationId xmlns:a16="http://schemas.microsoft.com/office/drawing/2014/main" id="{DAC3454A-A844-49A0-9BD5-0680B5A08FEF}"/>
              </a:ext>
            </a:extLst>
          </p:cNvPr>
          <p:cNvCxnSpPr>
            <a:cxnSpLocks/>
          </p:cNvCxnSpPr>
          <p:nvPr userDrawn="1"/>
        </p:nvCxnSpPr>
        <p:spPr>
          <a:xfrm flipH="1">
            <a:off x="224413" y="6064371"/>
            <a:ext cx="11716378" cy="0"/>
          </a:xfrm>
          <a:prstGeom prst="line">
            <a:avLst/>
          </a:prstGeom>
          <a:ln w="25400">
            <a:solidFill>
              <a:srgbClr val="9DA0A1"/>
            </a:solidFill>
          </a:ln>
        </p:spPr>
        <p:style>
          <a:lnRef idx="1">
            <a:schemeClr val="accent1"/>
          </a:lnRef>
          <a:fillRef idx="0">
            <a:schemeClr val="accent1"/>
          </a:fillRef>
          <a:effectRef idx="0">
            <a:schemeClr val="accent1"/>
          </a:effectRef>
          <a:fontRef idx="minor">
            <a:schemeClr val="tx1"/>
          </a:fontRef>
        </p:style>
      </p:cxnSp>
      <p:pic>
        <p:nvPicPr>
          <p:cNvPr id="8" name="Picture 7" descr="A black and white logo&#10;&#10;Description automatically generated with medium confidence">
            <a:extLst>
              <a:ext uri="{FF2B5EF4-FFF2-40B4-BE49-F238E27FC236}">
                <a16:creationId xmlns:a16="http://schemas.microsoft.com/office/drawing/2014/main" id="{1D7F10E7-5B0B-4E35-8D1D-F967BE6936E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7249" y="226334"/>
            <a:ext cx="970338" cy="983022"/>
          </a:xfrm>
          <a:prstGeom prst="rect">
            <a:avLst/>
          </a:prstGeom>
        </p:spPr>
      </p:pic>
      <p:sp>
        <p:nvSpPr>
          <p:cNvPr id="9" name="TextBox 8">
            <a:extLst>
              <a:ext uri="{FF2B5EF4-FFF2-40B4-BE49-F238E27FC236}">
                <a16:creationId xmlns:a16="http://schemas.microsoft.com/office/drawing/2014/main" id="{D7840CE1-1165-4F29-B673-7867BB82EEC2}"/>
              </a:ext>
            </a:extLst>
          </p:cNvPr>
          <p:cNvSpPr txBox="1"/>
          <p:nvPr userDrawn="1"/>
        </p:nvSpPr>
        <p:spPr>
          <a:xfrm>
            <a:off x="10713314" y="6266587"/>
            <a:ext cx="1198034" cy="307777"/>
          </a:xfrm>
          <a:prstGeom prst="rect">
            <a:avLst/>
          </a:prstGeom>
          <a:noFill/>
        </p:spPr>
        <p:txBody>
          <a:bodyPr wrap="square" rtlCol="0">
            <a:spAutoFit/>
          </a:bodyPr>
          <a:lstStyle/>
          <a:p>
            <a:r>
              <a:rPr lang="en-GB" sz="1400" b="1" dirty="0">
                <a:solidFill>
                  <a:schemeClr val="tx1"/>
                </a:solidFill>
                <a:latin typeface="Arial" panose="020B0604020202020204" pitchFamily="34" charset="0"/>
                <a:cs typeface="Arial" panose="020B0604020202020204" pitchFamily="34" charset="0"/>
              </a:rPr>
              <a:t>derby</a:t>
            </a:r>
            <a:r>
              <a:rPr lang="en-GB" sz="1400" dirty="0">
                <a:solidFill>
                  <a:schemeClr val="tx1"/>
                </a:solidFill>
                <a:latin typeface="Arial" panose="020B0604020202020204" pitchFamily="34" charset="0"/>
                <a:cs typeface="Arial" panose="020B0604020202020204" pitchFamily="34" charset="0"/>
              </a:rPr>
              <a:t>.ac.uk</a:t>
            </a:r>
          </a:p>
        </p:txBody>
      </p:sp>
    </p:spTree>
    <p:extLst>
      <p:ext uri="{BB962C8B-B14F-4D97-AF65-F5344CB8AC3E}">
        <p14:creationId xmlns:p14="http://schemas.microsoft.com/office/powerpoint/2010/main" val="158474452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BAA4B-EFB1-4968-AC0D-B1E6C7D9E5F0}"/>
              </a:ext>
            </a:extLst>
          </p:cNvPr>
          <p:cNvSpPr>
            <a:spLocks noGrp="1"/>
          </p:cNvSpPr>
          <p:nvPr>
            <p:ph type="title"/>
          </p:nvPr>
        </p:nvSpPr>
        <p:spPr>
          <a:xfrm>
            <a:off x="838200" y="365126"/>
            <a:ext cx="10076411" cy="62409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C1F7222-5AC8-42B2-B402-D09323DB377E}"/>
              </a:ext>
            </a:extLst>
          </p:cNvPr>
          <p:cNvSpPr>
            <a:spLocks noGrp="1"/>
          </p:cNvSpPr>
          <p:nvPr>
            <p:ph type="body" idx="1"/>
          </p:nvPr>
        </p:nvSpPr>
        <p:spPr>
          <a:xfrm>
            <a:off x="838200" y="1080661"/>
            <a:ext cx="10076411" cy="49211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BD4524-FA31-41DA-8CA5-403E926F9031}"/>
              </a:ext>
            </a:extLst>
          </p:cNvPr>
          <p:cNvSpPr>
            <a:spLocks noGrp="1"/>
          </p:cNvSpPr>
          <p:nvPr>
            <p:ph type="dt" sz="half" idx="2"/>
          </p:nvPr>
        </p:nvSpPr>
        <p:spPr>
          <a:xfrm>
            <a:off x="838200" y="6220077"/>
            <a:ext cx="2743200" cy="365125"/>
          </a:xfrm>
          <a:prstGeom prst="rect">
            <a:avLst/>
          </a:prstGeom>
        </p:spPr>
        <p:txBody>
          <a:bodyPr vert="horz" lIns="91440" tIns="45720" rIns="91440" bIns="45720" rtlCol="0" anchor="ctr"/>
          <a:lstStyle>
            <a:lvl1pPr algn="l">
              <a:defRPr sz="1200">
                <a:solidFill>
                  <a:schemeClr val="bg1"/>
                </a:solidFill>
              </a:defRPr>
            </a:lvl1pPr>
          </a:lstStyle>
          <a:p>
            <a:fld id="{737275C8-4AE2-4455-B865-B825CDA7C26E}" type="datetimeFigureOut">
              <a:rPr lang="en-GB" smtClean="0"/>
              <a:pPr/>
              <a:t>21/10/2024</a:t>
            </a:fld>
            <a:endParaRPr lang="en-GB"/>
          </a:p>
        </p:txBody>
      </p:sp>
      <p:sp>
        <p:nvSpPr>
          <p:cNvPr id="5" name="Footer Placeholder 4">
            <a:extLst>
              <a:ext uri="{FF2B5EF4-FFF2-40B4-BE49-F238E27FC236}">
                <a16:creationId xmlns:a16="http://schemas.microsoft.com/office/drawing/2014/main" id="{8A412F2F-146D-428E-B203-AB96B17BEF6A}"/>
              </a:ext>
            </a:extLst>
          </p:cNvPr>
          <p:cNvSpPr>
            <a:spLocks noGrp="1"/>
          </p:cNvSpPr>
          <p:nvPr>
            <p:ph type="ftr" sz="quarter" idx="3"/>
          </p:nvPr>
        </p:nvSpPr>
        <p:spPr>
          <a:xfrm>
            <a:off x="3819005" y="6223444"/>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73BEDF7E-3F13-41D9-ACD5-B384BCC91733}"/>
              </a:ext>
            </a:extLst>
          </p:cNvPr>
          <p:cNvSpPr>
            <a:spLocks noGrp="1"/>
          </p:cNvSpPr>
          <p:nvPr>
            <p:ph type="sldNum" sz="quarter" idx="4"/>
          </p:nvPr>
        </p:nvSpPr>
        <p:spPr>
          <a:xfrm>
            <a:off x="8171410" y="6237912"/>
            <a:ext cx="2102714" cy="365125"/>
          </a:xfrm>
          <a:prstGeom prst="rect">
            <a:avLst/>
          </a:prstGeom>
        </p:spPr>
        <p:txBody>
          <a:bodyPr vert="horz" lIns="91440" tIns="45720" rIns="91440" bIns="45720" rtlCol="0" anchor="ctr"/>
          <a:lstStyle>
            <a:lvl1pPr algn="r">
              <a:defRPr sz="1200">
                <a:solidFill>
                  <a:schemeClr val="bg1"/>
                </a:solidFill>
              </a:defRPr>
            </a:lvl1pPr>
          </a:lstStyle>
          <a:p>
            <a:fld id="{05018A7C-E6E8-40A8-9043-D805FF32AC54}" type="slidenum">
              <a:rPr lang="en-GB" smtClean="0"/>
              <a:pPr/>
              <a:t>‹#›</a:t>
            </a:fld>
            <a:endParaRPr lang="en-GB"/>
          </a:p>
        </p:txBody>
      </p:sp>
      <p:cxnSp>
        <p:nvCxnSpPr>
          <p:cNvPr id="10" name="Straight Connector 9">
            <a:extLst>
              <a:ext uri="{FF2B5EF4-FFF2-40B4-BE49-F238E27FC236}">
                <a16:creationId xmlns:a16="http://schemas.microsoft.com/office/drawing/2014/main" id="{B301933B-D66D-4E21-A340-59EE4E4FBA19}"/>
              </a:ext>
            </a:extLst>
          </p:cNvPr>
          <p:cNvCxnSpPr>
            <a:cxnSpLocks/>
          </p:cNvCxnSpPr>
          <p:nvPr userDrawn="1"/>
        </p:nvCxnSpPr>
        <p:spPr>
          <a:xfrm flipH="1">
            <a:off x="224413" y="6064371"/>
            <a:ext cx="1171637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516EF1-0331-4462-A818-21927B12836E}"/>
              </a:ext>
            </a:extLst>
          </p:cNvPr>
          <p:cNvSpPr txBox="1"/>
          <p:nvPr userDrawn="1"/>
        </p:nvSpPr>
        <p:spPr>
          <a:xfrm>
            <a:off x="10713314" y="6266587"/>
            <a:ext cx="1198034" cy="307777"/>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derby</a:t>
            </a:r>
            <a:r>
              <a:rPr lang="en-GB" sz="1400" dirty="0">
                <a:solidFill>
                  <a:schemeClr val="bg1"/>
                </a:solidFill>
                <a:latin typeface="Arial" panose="020B0604020202020204" pitchFamily="34" charset="0"/>
                <a:cs typeface="Arial" panose="020B0604020202020204" pitchFamily="34" charset="0"/>
              </a:rPr>
              <a:t>.ac.uk</a:t>
            </a:r>
          </a:p>
        </p:txBody>
      </p:sp>
      <p:pic>
        <p:nvPicPr>
          <p:cNvPr id="12" name="Picture 11" descr="A picture containing icon&#10;&#10;Description automatically generated">
            <a:extLst>
              <a:ext uri="{FF2B5EF4-FFF2-40B4-BE49-F238E27FC236}">
                <a16:creationId xmlns:a16="http://schemas.microsoft.com/office/drawing/2014/main" id="{E609A9DB-4A7B-4D92-AD69-730A31C67E0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7249" y="228371"/>
            <a:ext cx="987568" cy="1000477"/>
          </a:xfrm>
          <a:prstGeom prst="rect">
            <a:avLst/>
          </a:prstGeom>
        </p:spPr>
      </p:pic>
    </p:spTree>
    <p:extLst>
      <p:ext uri="{BB962C8B-B14F-4D97-AF65-F5344CB8AC3E}">
        <p14:creationId xmlns:p14="http://schemas.microsoft.com/office/powerpoint/2010/main" val="122285856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youtube.com/watch?v=8YRyriDQaoI"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A43B-88B7-4222-815D-A8669F2E2B38}"/>
              </a:ext>
            </a:extLst>
          </p:cNvPr>
          <p:cNvSpPr>
            <a:spLocks noGrp="1"/>
          </p:cNvSpPr>
          <p:nvPr>
            <p:ph type="ctrTitle"/>
          </p:nvPr>
        </p:nvSpPr>
        <p:spPr/>
        <p:txBody>
          <a:bodyPr/>
          <a:lstStyle/>
          <a:p>
            <a:r>
              <a:rPr lang="en-GB" dirty="0"/>
              <a:t>6 - 1 Ethics in Games</a:t>
            </a:r>
          </a:p>
        </p:txBody>
      </p:sp>
      <p:sp>
        <p:nvSpPr>
          <p:cNvPr id="3" name="Subtitle 2">
            <a:extLst>
              <a:ext uri="{FF2B5EF4-FFF2-40B4-BE49-F238E27FC236}">
                <a16:creationId xmlns:a16="http://schemas.microsoft.com/office/drawing/2014/main" id="{1434D4E6-3F45-4373-8FC0-7AD6FC9584AB}"/>
              </a:ext>
            </a:extLst>
          </p:cNvPr>
          <p:cNvSpPr>
            <a:spLocks noGrp="1"/>
          </p:cNvSpPr>
          <p:nvPr>
            <p:ph type="subTitle" idx="1"/>
          </p:nvPr>
        </p:nvSpPr>
        <p:spPr/>
        <p:txBody>
          <a:bodyPr/>
          <a:lstStyle/>
          <a:p>
            <a:r>
              <a:rPr lang="en-GB" dirty="0"/>
              <a:t>Virtual Environment Design</a:t>
            </a:r>
          </a:p>
          <a:p>
            <a:r>
              <a:rPr lang="en-GB" dirty="0"/>
              <a:t>Dr Patrick Merritt</a:t>
            </a:r>
          </a:p>
          <a:p>
            <a:r>
              <a:rPr lang="en-GB" dirty="0"/>
              <a:t>p.merritt@derby.ac.uk</a:t>
            </a:r>
          </a:p>
          <a:p>
            <a:endParaRPr lang="en-GB" dirty="0"/>
          </a:p>
        </p:txBody>
      </p:sp>
    </p:spTree>
    <p:extLst>
      <p:ext uri="{BB962C8B-B14F-4D97-AF65-F5344CB8AC3E}">
        <p14:creationId xmlns:p14="http://schemas.microsoft.com/office/powerpoint/2010/main" val="4140849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3285-E1A6-4778-9C80-DB9F126EDCC6}"/>
              </a:ext>
            </a:extLst>
          </p:cNvPr>
          <p:cNvSpPr>
            <a:spLocks noGrp="1"/>
          </p:cNvSpPr>
          <p:nvPr>
            <p:ph type="title"/>
          </p:nvPr>
        </p:nvSpPr>
        <p:spPr/>
        <p:txBody>
          <a:bodyPr>
            <a:normAutofit fontScale="90000"/>
          </a:bodyPr>
          <a:lstStyle/>
          <a:p>
            <a:pPr algn="ctr"/>
            <a:r>
              <a:rPr lang="en-GB" dirty="0"/>
              <a:t>Fighting Games or Sports Games</a:t>
            </a:r>
          </a:p>
        </p:txBody>
      </p:sp>
      <p:pic>
        <p:nvPicPr>
          <p:cNvPr id="7180" name="Picture 12" descr="Top Four Playable Characters from Street Fighter – OTAQUEST">
            <a:extLst>
              <a:ext uri="{FF2B5EF4-FFF2-40B4-BE49-F238E27FC236}">
                <a16:creationId xmlns:a16="http://schemas.microsoft.com/office/drawing/2014/main" id="{60BDA554-92A7-4DAE-933D-E73F93E2FD7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20452" y="1081088"/>
            <a:ext cx="3802784" cy="492125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FIFA Challenges EA&amp;#39;s Soccer Monopoly In New Statement - IGN">
            <a:extLst>
              <a:ext uri="{FF2B5EF4-FFF2-40B4-BE49-F238E27FC236}">
                <a16:creationId xmlns:a16="http://schemas.microsoft.com/office/drawing/2014/main" id="{15CF02E5-5EBD-4D98-972B-A558D14B3FB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69794" y="1081088"/>
            <a:ext cx="4921250" cy="492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165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2C42-FAFC-4B26-A5C5-D4BFB615469C}"/>
              </a:ext>
            </a:extLst>
          </p:cNvPr>
          <p:cNvSpPr>
            <a:spLocks noGrp="1"/>
          </p:cNvSpPr>
          <p:nvPr>
            <p:ph type="title"/>
          </p:nvPr>
        </p:nvSpPr>
        <p:spPr/>
        <p:txBody>
          <a:bodyPr>
            <a:normAutofit fontScale="90000"/>
          </a:bodyPr>
          <a:lstStyle/>
          <a:p>
            <a:pPr algn="ctr"/>
            <a:r>
              <a:rPr lang="en-GB"/>
              <a:t>Western RPG’s or JRPG’s</a:t>
            </a:r>
            <a:endParaRPr lang="en-GB" dirty="0"/>
          </a:p>
        </p:txBody>
      </p:sp>
      <p:pic>
        <p:nvPicPr>
          <p:cNvPr id="1028" name="Picture 4" descr="Buy Fallout: New Vegas Ultimate Edition Steam">
            <a:extLst>
              <a:ext uri="{FF2B5EF4-FFF2-40B4-BE49-F238E27FC236}">
                <a16:creationId xmlns:a16="http://schemas.microsoft.com/office/drawing/2014/main" id="{609EB801-F2C1-402A-A247-B5E6DDEABC2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54385" y="1081088"/>
            <a:ext cx="3534917" cy="4921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nal Fantasy Explorers | Final Fantasy Wiki | Fandom">
            <a:extLst>
              <a:ext uri="{FF2B5EF4-FFF2-40B4-BE49-F238E27FC236}">
                <a16:creationId xmlns:a16="http://schemas.microsoft.com/office/drawing/2014/main" id="{D3EA7CF4-F37C-4DFB-88F5-EA04DFF0AE9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79615" y="1931437"/>
            <a:ext cx="4901608" cy="322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415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B504-5F2B-469F-B40D-120D6121D22B}"/>
              </a:ext>
            </a:extLst>
          </p:cNvPr>
          <p:cNvSpPr>
            <a:spLocks noGrp="1"/>
          </p:cNvSpPr>
          <p:nvPr>
            <p:ph type="title"/>
          </p:nvPr>
        </p:nvSpPr>
        <p:spPr/>
        <p:txBody>
          <a:bodyPr>
            <a:normAutofit fontScale="90000"/>
          </a:bodyPr>
          <a:lstStyle/>
          <a:p>
            <a:pPr algn="ctr"/>
            <a:r>
              <a:rPr lang="en-GB" dirty="0"/>
              <a:t>FPS or 3</a:t>
            </a:r>
            <a:r>
              <a:rPr lang="en-GB" baseline="30000" dirty="0"/>
              <a:t>rd</a:t>
            </a:r>
            <a:r>
              <a:rPr lang="en-GB" dirty="0"/>
              <a:t> Person Shooters</a:t>
            </a:r>
          </a:p>
        </p:txBody>
      </p:sp>
      <p:pic>
        <p:nvPicPr>
          <p:cNvPr id="2050" name="Picture 2" descr="Buy Doom Eternal Bethesda">
            <a:extLst>
              <a:ext uri="{FF2B5EF4-FFF2-40B4-BE49-F238E27FC236}">
                <a16:creationId xmlns:a16="http://schemas.microsoft.com/office/drawing/2014/main" id="{0089BDE0-2FA7-443B-B9DF-859EC941C9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53707" y="1081088"/>
            <a:ext cx="3536273" cy="4921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y Gears of War 4 (PC / Xbox ONE) Microsoft Store">
            <a:extLst>
              <a:ext uri="{FF2B5EF4-FFF2-40B4-BE49-F238E27FC236}">
                <a16:creationId xmlns:a16="http://schemas.microsoft.com/office/drawing/2014/main" id="{A2899C4D-F36B-4D31-BD8A-6D0032A11E1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64921" y="1081088"/>
            <a:ext cx="3530996" cy="492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97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6574-5460-444C-BE28-D519E18C7DDB}"/>
              </a:ext>
            </a:extLst>
          </p:cNvPr>
          <p:cNvSpPr>
            <a:spLocks noGrp="1"/>
          </p:cNvSpPr>
          <p:nvPr>
            <p:ph type="title"/>
          </p:nvPr>
        </p:nvSpPr>
        <p:spPr/>
        <p:txBody>
          <a:bodyPr>
            <a:normAutofit fontScale="90000"/>
          </a:bodyPr>
          <a:lstStyle/>
          <a:p>
            <a:pPr algn="ctr"/>
            <a:r>
              <a:rPr lang="en-GB" dirty="0"/>
              <a:t>Age Ratings?</a:t>
            </a:r>
          </a:p>
        </p:txBody>
      </p:sp>
      <p:pic>
        <p:nvPicPr>
          <p:cNvPr id="6146" name="Picture 2" descr="Video games age ratings explained - Internet Matters">
            <a:extLst>
              <a:ext uri="{FF2B5EF4-FFF2-40B4-BE49-F238E27FC236}">
                <a16:creationId xmlns:a16="http://schemas.microsoft.com/office/drawing/2014/main" id="{E873120C-EE37-4705-A960-11ADD7127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554" y="989216"/>
            <a:ext cx="9338892" cy="487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9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75E5-D7F9-4D54-A07F-E16D480EB888}"/>
              </a:ext>
            </a:extLst>
          </p:cNvPr>
          <p:cNvSpPr>
            <a:spLocks noGrp="1"/>
          </p:cNvSpPr>
          <p:nvPr>
            <p:ph type="title"/>
          </p:nvPr>
        </p:nvSpPr>
        <p:spPr/>
        <p:txBody>
          <a:bodyPr>
            <a:normAutofit fontScale="90000"/>
          </a:bodyPr>
          <a:lstStyle/>
          <a:p>
            <a:pPr algn="ctr"/>
            <a:r>
              <a:rPr lang="en-GB" dirty="0"/>
              <a:t>Violence in games</a:t>
            </a:r>
          </a:p>
        </p:txBody>
      </p:sp>
      <p:pic>
        <p:nvPicPr>
          <p:cNvPr id="1026" name="Picture 2" descr="Video Game Violence: Why Do We Like It, And What's It Doing To Us? : NPR">
            <a:extLst>
              <a:ext uri="{FF2B5EF4-FFF2-40B4-BE49-F238E27FC236}">
                <a16:creationId xmlns:a16="http://schemas.microsoft.com/office/drawing/2014/main" id="{60BAD079-A8F8-621E-ECD3-E1E80B456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976313"/>
            <a:ext cx="8715375"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168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75E5-D7F9-4D54-A07F-E16D480EB888}"/>
              </a:ext>
            </a:extLst>
          </p:cNvPr>
          <p:cNvSpPr>
            <a:spLocks noGrp="1"/>
          </p:cNvSpPr>
          <p:nvPr>
            <p:ph type="title"/>
          </p:nvPr>
        </p:nvSpPr>
        <p:spPr/>
        <p:txBody>
          <a:bodyPr>
            <a:normAutofit fontScale="90000"/>
          </a:bodyPr>
          <a:lstStyle/>
          <a:p>
            <a:pPr algn="ctr"/>
            <a:r>
              <a:rPr lang="en-GB" dirty="0"/>
              <a:t>Violence in games</a:t>
            </a:r>
          </a:p>
        </p:txBody>
      </p:sp>
      <p:pic>
        <p:nvPicPr>
          <p:cNvPr id="3074" name="Picture 2" descr="Here&amp;#39;s what we know about the links between video games and violence">
            <a:extLst>
              <a:ext uri="{FF2B5EF4-FFF2-40B4-BE49-F238E27FC236}">
                <a16:creationId xmlns:a16="http://schemas.microsoft.com/office/drawing/2014/main" id="{ED92836B-81A7-49B6-A554-C5E02AFD2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97536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639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9352-659D-4CB8-A64A-30E358D07955}"/>
              </a:ext>
            </a:extLst>
          </p:cNvPr>
          <p:cNvSpPr>
            <a:spLocks noGrp="1"/>
          </p:cNvSpPr>
          <p:nvPr>
            <p:ph type="title"/>
          </p:nvPr>
        </p:nvSpPr>
        <p:spPr/>
        <p:txBody>
          <a:bodyPr>
            <a:normAutofit fontScale="90000"/>
          </a:bodyPr>
          <a:lstStyle/>
          <a:p>
            <a:pPr algn="ctr"/>
            <a:r>
              <a:rPr lang="en-GB" dirty="0" err="1"/>
              <a:t>Rimworld</a:t>
            </a:r>
            <a:r>
              <a:rPr lang="en-GB" dirty="0"/>
              <a:t>?</a:t>
            </a:r>
          </a:p>
        </p:txBody>
      </p:sp>
      <p:pic>
        <p:nvPicPr>
          <p:cNvPr id="9218" name="Picture 2" descr="I&amp;#39;ve Played &amp;#39;RimWorld&amp;#39; for 700 Hours (And I May Never Escape) | WIRED">
            <a:extLst>
              <a:ext uri="{FF2B5EF4-FFF2-40B4-BE49-F238E27FC236}">
                <a16:creationId xmlns:a16="http://schemas.microsoft.com/office/drawing/2014/main" id="{61AD7475-47AE-4515-A257-9C6F4612D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389" y="904083"/>
            <a:ext cx="9637222" cy="5048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71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9352-659D-4CB8-A64A-30E358D07955}"/>
              </a:ext>
            </a:extLst>
          </p:cNvPr>
          <p:cNvSpPr>
            <a:spLocks noGrp="1"/>
          </p:cNvSpPr>
          <p:nvPr>
            <p:ph type="title"/>
          </p:nvPr>
        </p:nvSpPr>
        <p:spPr/>
        <p:txBody>
          <a:bodyPr>
            <a:normAutofit fontScale="90000"/>
          </a:bodyPr>
          <a:lstStyle/>
          <a:p>
            <a:pPr algn="ctr"/>
            <a:r>
              <a:rPr lang="en-GB" dirty="0" err="1"/>
              <a:t>Rimworld</a:t>
            </a:r>
            <a:r>
              <a:rPr lang="en-GB" dirty="0"/>
              <a:t>?</a:t>
            </a:r>
          </a:p>
        </p:txBody>
      </p:sp>
      <p:pic>
        <p:nvPicPr>
          <p:cNvPr id="1026" name="Picture 2">
            <a:extLst>
              <a:ext uri="{FF2B5EF4-FFF2-40B4-BE49-F238E27FC236}">
                <a16:creationId xmlns:a16="http://schemas.microsoft.com/office/drawing/2014/main" id="{58BEEE9E-85E6-C4CA-182C-927F800FA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09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BEEE9E-85E6-C4CA-182C-927F800FAA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3A7960-E2BF-1F8A-FD37-A7903839F7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092" b="57959"/>
          <a:stretch/>
        </p:blipFill>
        <p:spPr bwMode="auto">
          <a:xfrm>
            <a:off x="0" y="-1"/>
            <a:ext cx="2183363" cy="2883159"/>
          </a:xfrm>
          <a:prstGeom prst="rect">
            <a:avLst/>
          </a:prstGeom>
          <a:noFill/>
          <a:ln w="38100">
            <a:solidFill>
              <a:srgbClr val="FF0000"/>
            </a:solidFill>
          </a:ln>
          <a:effectLst>
            <a:softEdge rad="0"/>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722EE58-CA94-E5EA-196D-62D83D9533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121" t="73670" r="31212" b="12458"/>
          <a:stretch/>
        </p:blipFill>
        <p:spPr bwMode="auto">
          <a:xfrm>
            <a:off x="6964218" y="5052290"/>
            <a:ext cx="1422400" cy="95134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4A5689B-D12C-3AED-D5D0-6D5CDEEC2F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576" t="58047" r="17879" b="22559"/>
          <a:stretch/>
        </p:blipFill>
        <p:spPr bwMode="auto">
          <a:xfrm>
            <a:off x="8848436" y="3980873"/>
            <a:ext cx="1163782" cy="1330036"/>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303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282AA-9171-4589-A14A-6B4EF6389812}"/>
              </a:ext>
            </a:extLst>
          </p:cNvPr>
          <p:cNvSpPr>
            <a:spLocks noGrp="1"/>
          </p:cNvSpPr>
          <p:nvPr>
            <p:ph type="title"/>
          </p:nvPr>
        </p:nvSpPr>
        <p:spPr/>
        <p:txBody>
          <a:bodyPr>
            <a:normAutofit fontScale="90000"/>
          </a:bodyPr>
          <a:lstStyle/>
          <a:p>
            <a:pPr algn="ctr"/>
            <a:r>
              <a:rPr lang="en-GB" dirty="0"/>
              <a:t>Mods</a:t>
            </a:r>
          </a:p>
        </p:txBody>
      </p:sp>
      <p:pic>
        <p:nvPicPr>
          <p:cNvPr id="10242" name="Picture 2" descr="9 of the Best Skyrim Mods Coming to Consoles - IGN">
            <a:extLst>
              <a:ext uri="{FF2B5EF4-FFF2-40B4-BE49-F238E27FC236}">
                <a16:creationId xmlns:a16="http://schemas.microsoft.com/office/drawing/2014/main" id="{E38D8F5F-8580-4237-BFA0-7155E4501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078" y="921980"/>
            <a:ext cx="8913844" cy="501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17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21AB-A5C4-4BC3-AA5F-B3CFD31AF3BF}"/>
              </a:ext>
            </a:extLst>
          </p:cNvPr>
          <p:cNvSpPr>
            <a:spLocks noGrp="1"/>
          </p:cNvSpPr>
          <p:nvPr>
            <p:ph type="title"/>
          </p:nvPr>
        </p:nvSpPr>
        <p:spPr/>
        <p:txBody>
          <a:bodyPr>
            <a:normAutofit fontScale="90000"/>
          </a:bodyPr>
          <a:lstStyle/>
          <a:p>
            <a:r>
              <a:rPr lang="en-GB" dirty="0"/>
              <a:t>Warning!</a:t>
            </a:r>
          </a:p>
        </p:txBody>
      </p:sp>
      <p:sp>
        <p:nvSpPr>
          <p:cNvPr id="3" name="Content Placeholder 2">
            <a:extLst>
              <a:ext uri="{FF2B5EF4-FFF2-40B4-BE49-F238E27FC236}">
                <a16:creationId xmlns:a16="http://schemas.microsoft.com/office/drawing/2014/main" id="{C1A45868-49FE-40AE-B859-7885BEEC831C}"/>
              </a:ext>
            </a:extLst>
          </p:cNvPr>
          <p:cNvSpPr>
            <a:spLocks noGrp="1"/>
          </p:cNvSpPr>
          <p:nvPr>
            <p:ph idx="1"/>
          </p:nvPr>
        </p:nvSpPr>
        <p:spPr/>
        <p:txBody>
          <a:bodyPr/>
          <a:lstStyle/>
          <a:p>
            <a:endParaRPr lang="en-GB" dirty="0"/>
          </a:p>
          <a:p>
            <a:endParaRPr lang="en-GB" dirty="0"/>
          </a:p>
          <a:p>
            <a:r>
              <a:rPr lang="en-GB" dirty="0"/>
              <a:t>In this session we will be broaching some possibly uncomfortable topics.</a:t>
            </a:r>
          </a:p>
          <a:p>
            <a:endParaRPr lang="en-GB" dirty="0"/>
          </a:p>
          <a:p>
            <a:r>
              <a:rPr lang="en-GB" dirty="0"/>
              <a:t>If you are uncomfortable with a topic, you may leave at any time.</a:t>
            </a:r>
          </a:p>
          <a:p>
            <a:endParaRPr lang="en-GB" dirty="0"/>
          </a:p>
          <a:p>
            <a:endParaRPr lang="en-GB" dirty="0"/>
          </a:p>
        </p:txBody>
      </p:sp>
    </p:spTree>
    <p:extLst>
      <p:ext uri="{BB962C8B-B14F-4D97-AF65-F5344CB8AC3E}">
        <p14:creationId xmlns:p14="http://schemas.microsoft.com/office/powerpoint/2010/main" val="3171934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D93C-28E4-44A1-B050-2B954A0B7FCE}"/>
              </a:ext>
            </a:extLst>
          </p:cNvPr>
          <p:cNvSpPr>
            <a:spLocks noGrp="1"/>
          </p:cNvSpPr>
          <p:nvPr>
            <p:ph type="title"/>
          </p:nvPr>
        </p:nvSpPr>
        <p:spPr/>
        <p:txBody>
          <a:bodyPr>
            <a:normAutofit fontScale="90000"/>
          </a:bodyPr>
          <a:lstStyle/>
          <a:p>
            <a:pPr algn="ctr"/>
            <a:r>
              <a:rPr lang="en-GB" dirty="0"/>
              <a:t>No Russian?</a:t>
            </a:r>
          </a:p>
        </p:txBody>
      </p:sp>
      <p:sp>
        <p:nvSpPr>
          <p:cNvPr id="3" name="Content Placeholder 2">
            <a:extLst>
              <a:ext uri="{FF2B5EF4-FFF2-40B4-BE49-F238E27FC236}">
                <a16:creationId xmlns:a16="http://schemas.microsoft.com/office/drawing/2014/main" id="{71B411EA-FB88-41DC-8637-2D785C52BC79}"/>
              </a:ext>
            </a:extLst>
          </p:cNvPr>
          <p:cNvSpPr>
            <a:spLocks noGrp="1"/>
          </p:cNvSpPr>
          <p:nvPr>
            <p:ph sz="half" idx="1"/>
          </p:nvPr>
        </p:nvSpPr>
        <p:spPr/>
        <p:txBody>
          <a:bodyPr/>
          <a:lstStyle/>
          <a:p>
            <a:endParaRPr lang="en-GB" dirty="0">
              <a:solidFill>
                <a:srgbClr val="FF0000"/>
              </a:solidFill>
            </a:endParaRPr>
          </a:p>
          <a:p>
            <a:endParaRPr lang="en-GB" dirty="0">
              <a:solidFill>
                <a:srgbClr val="FF0000"/>
              </a:solidFill>
            </a:endParaRPr>
          </a:p>
          <a:p>
            <a:endParaRPr lang="en-GB" dirty="0">
              <a:solidFill>
                <a:srgbClr val="FF0000"/>
              </a:solidFill>
            </a:endParaRPr>
          </a:p>
          <a:p>
            <a:r>
              <a:rPr lang="en-GB" dirty="0">
                <a:solidFill>
                  <a:srgbClr val="FF0000"/>
                </a:solidFill>
              </a:rPr>
              <a:t>Trigger warning…</a:t>
            </a:r>
          </a:p>
          <a:p>
            <a:endParaRPr lang="en-GB" dirty="0">
              <a:solidFill>
                <a:srgbClr val="FF0000"/>
              </a:solidFill>
            </a:endParaRPr>
          </a:p>
          <a:p>
            <a:r>
              <a:rPr lang="en-GB" dirty="0">
                <a:solidFill>
                  <a:srgbClr val="FF0000"/>
                </a:solidFill>
                <a:hlinkClick r:id="rId2"/>
              </a:rPr>
              <a:t>https://www.youtube.com/watch?v=8YRyriDQaoI</a:t>
            </a:r>
            <a:r>
              <a:rPr lang="en-GB" dirty="0">
                <a:solidFill>
                  <a:srgbClr val="FF0000"/>
                </a:solidFill>
              </a:rPr>
              <a:t> </a:t>
            </a:r>
          </a:p>
          <a:p>
            <a:endParaRPr lang="en-GB" dirty="0">
              <a:solidFill>
                <a:srgbClr val="FF0000"/>
              </a:solidFill>
            </a:endParaRPr>
          </a:p>
          <a:p>
            <a:endParaRPr lang="en-GB" dirty="0">
              <a:solidFill>
                <a:srgbClr val="FF0000"/>
              </a:solidFill>
            </a:endParaRPr>
          </a:p>
        </p:txBody>
      </p:sp>
      <p:pic>
        <p:nvPicPr>
          <p:cNvPr id="4098" name="Picture 2" descr="MW2 No Russian warning - Album on Imgur">
            <a:extLst>
              <a:ext uri="{FF2B5EF4-FFF2-40B4-BE49-F238E27FC236}">
                <a16:creationId xmlns:a16="http://schemas.microsoft.com/office/drawing/2014/main" id="{A7CF6422-D67A-4DD9-8C7E-3334DD02AB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46775" y="1989435"/>
            <a:ext cx="4967288" cy="310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705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F2BB-6DA2-41B9-9990-F4F0354C46DA}"/>
              </a:ext>
            </a:extLst>
          </p:cNvPr>
          <p:cNvSpPr>
            <a:spLocks noGrp="1"/>
          </p:cNvSpPr>
          <p:nvPr>
            <p:ph type="title"/>
          </p:nvPr>
        </p:nvSpPr>
        <p:spPr/>
        <p:txBody>
          <a:bodyPr>
            <a:normAutofit fontScale="90000"/>
          </a:bodyPr>
          <a:lstStyle/>
          <a:p>
            <a:pPr algn="ctr"/>
            <a:r>
              <a:rPr lang="en-GB" dirty="0"/>
              <a:t>Heads or Tails?</a:t>
            </a:r>
          </a:p>
        </p:txBody>
      </p:sp>
      <p:pic>
        <p:nvPicPr>
          <p:cNvPr id="4098" name="Picture 2" descr="Heads - Portraits on the Obverse of British Sovereigns">
            <a:extLst>
              <a:ext uri="{FF2B5EF4-FFF2-40B4-BE49-F238E27FC236}">
                <a16:creationId xmlns:a16="http://schemas.microsoft.com/office/drawing/2014/main" id="{D3374F02-857B-43B7-B4FF-82D07239B97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40594" y="1160463"/>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ew Pence Two Pence - how much is the 1983 2p worth? - Change Checker">
            <a:extLst>
              <a:ext uri="{FF2B5EF4-FFF2-40B4-BE49-F238E27FC236}">
                <a16:creationId xmlns:a16="http://schemas.microsoft.com/office/drawing/2014/main" id="{158FDFD3-AE43-42D6-A621-2CB736DCB6A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75745" y="1081088"/>
            <a:ext cx="4830165" cy="484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40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A900B-A793-41F4-B25C-D83C9E37A64C}"/>
              </a:ext>
            </a:extLst>
          </p:cNvPr>
          <p:cNvSpPr>
            <a:spLocks noGrp="1"/>
          </p:cNvSpPr>
          <p:nvPr>
            <p:ph type="title"/>
          </p:nvPr>
        </p:nvSpPr>
        <p:spPr/>
        <p:txBody>
          <a:bodyPr>
            <a:normAutofit fontScale="90000"/>
          </a:bodyPr>
          <a:lstStyle/>
          <a:p>
            <a:pPr algn="ctr"/>
            <a:r>
              <a:rPr lang="en-GB" dirty="0"/>
              <a:t>Loot boxes?</a:t>
            </a:r>
          </a:p>
        </p:txBody>
      </p:sp>
      <p:pic>
        <p:nvPicPr>
          <p:cNvPr id="5122" name="Picture 2" descr="What are loot boxes? | Parent Zone">
            <a:extLst>
              <a:ext uri="{FF2B5EF4-FFF2-40B4-BE49-F238E27FC236}">
                <a16:creationId xmlns:a16="http://schemas.microsoft.com/office/drawing/2014/main" id="{B541C5A4-2B4F-4EF2-82C5-7760A4A56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1562100"/>
            <a:ext cx="690562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343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0A84E-A2F9-4237-AC4E-30FCCB55B905}"/>
              </a:ext>
            </a:extLst>
          </p:cNvPr>
          <p:cNvSpPr>
            <a:spLocks noGrp="1"/>
          </p:cNvSpPr>
          <p:nvPr>
            <p:ph type="title"/>
          </p:nvPr>
        </p:nvSpPr>
        <p:spPr/>
        <p:txBody>
          <a:bodyPr>
            <a:normAutofit fontScale="90000"/>
          </a:bodyPr>
          <a:lstStyle/>
          <a:p>
            <a:pPr algn="ctr"/>
            <a:r>
              <a:rPr lang="en-GB" dirty="0"/>
              <a:t>Gender representation </a:t>
            </a:r>
            <a:r>
              <a:rPr lang="en-GB" b="1" i="1" dirty="0"/>
              <a:t>in </a:t>
            </a:r>
            <a:r>
              <a:rPr lang="en-GB" dirty="0"/>
              <a:t>games</a:t>
            </a:r>
          </a:p>
        </p:txBody>
      </p:sp>
      <p:pic>
        <p:nvPicPr>
          <p:cNvPr id="7172" name="Picture 4" descr="Game Girls Wallpapers - Top Free Game Girls Backgrounds - WallpaperAccess">
            <a:extLst>
              <a:ext uri="{FF2B5EF4-FFF2-40B4-BE49-F238E27FC236}">
                <a16:creationId xmlns:a16="http://schemas.microsoft.com/office/drawing/2014/main" id="{E3D9ECB1-00C3-4018-A22D-D4987EE995C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144663"/>
            <a:ext cx="4967288" cy="279409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ittest Men in Video Games | Sexy Gaming Guys! | Game Design &amp;amp; Chat">
            <a:extLst>
              <a:ext uri="{FF2B5EF4-FFF2-40B4-BE49-F238E27FC236}">
                <a16:creationId xmlns:a16="http://schemas.microsoft.com/office/drawing/2014/main" id="{3392C793-26BF-4F3D-8529-E37789D1BB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92019" y="2017713"/>
            <a:ext cx="48768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953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C3DD-E54A-4EA6-B95B-9E2FDCE121F5}"/>
              </a:ext>
            </a:extLst>
          </p:cNvPr>
          <p:cNvSpPr>
            <a:spLocks noGrp="1"/>
          </p:cNvSpPr>
          <p:nvPr>
            <p:ph type="title"/>
          </p:nvPr>
        </p:nvSpPr>
        <p:spPr/>
        <p:txBody>
          <a:bodyPr>
            <a:normAutofit fontScale="90000"/>
          </a:bodyPr>
          <a:lstStyle/>
          <a:p>
            <a:r>
              <a:rPr lang="en-GB" dirty="0"/>
              <a:t>Gender representation </a:t>
            </a:r>
            <a:r>
              <a:rPr lang="en-GB" b="1" i="1" dirty="0"/>
              <a:t>outside </a:t>
            </a:r>
            <a:r>
              <a:rPr lang="en-GB" dirty="0"/>
              <a:t>of games</a:t>
            </a:r>
          </a:p>
        </p:txBody>
      </p:sp>
      <p:pic>
        <p:nvPicPr>
          <p:cNvPr id="8194" name="Picture 2" descr="GIRL GAMERS vs BOY GAMERS (Gaming) - YouTube">
            <a:extLst>
              <a:ext uri="{FF2B5EF4-FFF2-40B4-BE49-F238E27FC236}">
                <a16:creationId xmlns:a16="http://schemas.microsoft.com/office/drawing/2014/main" id="{43C492F5-DE40-4767-99B0-23BAC97E4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983" y="980429"/>
            <a:ext cx="8706034" cy="489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915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A1C4E-036E-42C7-BE71-794BD6FF7ECF}"/>
              </a:ext>
            </a:extLst>
          </p:cNvPr>
          <p:cNvSpPr>
            <a:spLocks noGrp="1"/>
          </p:cNvSpPr>
          <p:nvPr>
            <p:ph type="title"/>
          </p:nvPr>
        </p:nvSpPr>
        <p:spPr/>
        <p:txBody>
          <a:bodyPr>
            <a:normAutofit fontScale="90000"/>
          </a:bodyPr>
          <a:lstStyle/>
          <a:p>
            <a:pPr algn="ctr"/>
            <a:r>
              <a:rPr lang="en-GB" dirty="0"/>
              <a:t>Hacking</a:t>
            </a:r>
          </a:p>
        </p:txBody>
      </p:sp>
      <p:pic>
        <p:nvPicPr>
          <p:cNvPr id="11266" name="Picture 2" descr="Who remembers the fly-hacking orc gold ads? Found these in my old  screenshots: wow">
            <a:extLst>
              <a:ext uri="{FF2B5EF4-FFF2-40B4-BE49-F238E27FC236}">
                <a16:creationId xmlns:a16="http://schemas.microsoft.com/office/drawing/2014/main" id="{2E1323A8-E7A1-44BC-A2B4-5FC1E581E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048" y="994397"/>
            <a:ext cx="8279906" cy="486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346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B003E-7C09-417B-9100-2E00418764B0}"/>
              </a:ext>
            </a:extLst>
          </p:cNvPr>
          <p:cNvSpPr>
            <a:spLocks noGrp="1"/>
          </p:cNvSpPr>
          <p:nvPr>
            <p:ph type="title"/>
          </p:nvPr>
        </p:nvSpPr>
        <p:spPr/>
        <p:txBody>
          <a:bodyPr>
            <a:normAutofit fontScale="90000"/>
          </a:bodyPr>
          <a:lstStyle/>
          <a:p>
            <a:r>
              <a:rPr lang="en-GB" dirty="0"/>
              <a:t>The hardest question…</a:t>
            </a:r>
          </a:p>
        </p:txBody>
      </p:sp>
      <p:sp>
        <p:nvSpPr>
          <p:cNvPr id="6" name="Content Placeholder 5">
            <a:extLst>
              <a:ext uri="{FF2B5EF4-FFF2-40B4-BE49-F238E27FC236}">
                <a16:creationId xmlns:a16="http://schemas.microsoft.com/office/drawing/2014/main" id="{CB3BBCF2-8248-4691-BB8B-BD4F2899683D}"/>
              </a:ext>
            </a:extLst>
          </p:cNvPr>
          <p:cNvSpPr>
            <a:spLocks noGrp="1"/>
          </p:cNvSpPr>
          <p:nvPr>
            <p:ph idx="1"/>
          </p:nvPr>
        </p:nvSpPr>
        <p:spPr/>
        <p:txBody>
          <a:bodyPr/>
          <a:lstStyle/>
          <a:p>
            <a:r>
              <a:rPr lang="en-GB" dirty="0"/>
              <a:t>One volunteer to answer the hardest question in </a:t>
            </a:r>
            <a:r>
              <a:rPr lang="en-GB" b="1" i="1" dirty="0"/>
              <a:t>ALL </a:t>
            </a:r>
            <a:r>
              <a:rPr lang="en-GB" dirty="0"/>
              <a:t>of games.</a:t>
            </a:r>
          </a:p>
          <a:p>
            <a:endParaRPr lang="en-GB" i="1" dirty="0"/>
          </a:p>
          <a:p>
            <a:r>
              <a:rPr lang="en-GB" dirty="0"/>
              <a:t>Please not the question is not given out ahead of time as such this question is NOT included in the pre-release slides</a:t>
            </a:r>
          </a:p>
          <a:p>
            <a:endParaRPr lang="en-GB" dirty="0"/>
          </a:p>
          <a:p>
            <a:r>
              <a:rPr lang="en-GB" dirty="0"/>
              <a:t>:P </a:t>
            </a:r>
          </a:p>
        </p:txBody>
      </p:sp>
    </p:spTree>
    <p:extLst>
      <p:ext uri="{BB962C8B-B14F-4D97-AF65-F5344CB8AC3E}">
        <p14:creationId xmlns:p14="http://schemas.microsoft.com/office/powerpoint/2010/main" val="1169905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3EFF37-90E3-FD05-FBD4-3ED43B38C6CC}"/>
              </a:ext>
            </a:extLst>
          </p:cNvPr>
          <p:cNvSpPr>
            <a:spLocks noGrp="1"/>
          </p:cNvSpPr>
          <p:nvPr>
            <p:ph type="title"/>
          </p:nvPr>
        </p:nvSpPr>
        <p:spPr/>
        <p:txBody>
          <a:bodyPr/>
          <a:lstStyle/>
          <a:p>
            <a:r>
              <a:rPr lang="en-GB" dirty="0"/>
              <a:t>Why do </a:t>
            </a:r>
            <a:r>
              <a:rPr lang="en-GB"/>
              <a:t>you deserve a job in games?</a:t>
            </a:r>
          </a:p>
        </p:txBody>
      </p:sp>
      <p:sp>
        <p:nvSpPr>
          <p:cNvPr id="5" name="Text Placeholder 4">
            <a:extLst>
              <a:ext uri="{FF2B5EF4-FFF2-40B4-BE49-F238E27FC236}">
                <a16:creationId xmlns:a16="http://schemas.microsoft.com/office/drawing/2014/main" id="{97905DDE-0732-1E59-E23F-29D8B92BD59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98092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A76B-C44F-4614-BF8B-2A2CC1682F6F}"/>
              </a:ext>
            </a:extLst>
          </p:cNvPr>
          <p:cNvSpPr>
            <a:spLocks noGrp="1"/>
          </p:cNvSpPr>
          <p:nvPr>
            <p:ph type="title"/>
          </p:nvPr>
        </p:nvSpPr>
        <p:spPr/>
        <p:txBody>
          <a:bodyPr>
            <a:normAutofit fontScale="90000"/>
          </a:bodyPr>
          <a:lstStyle/>
          <a:p>
            <a:r>
              <a:rPr lang="en-GB" dirty="0"/>
              <a:t>Lab Session this week</a:t>
            </a:r>
          </a:p>
        </p:txBody>
      </p:sp>
      <p:sp>
        <p:nvSpPr>
          <p:cNvPr id="3" name="Content Placeholder 2">
            <a:extLst>
              <a:ext uri="{FF2B5EF4-FFF2-40B4-BE49-F238E27FC236}">
                <a16:creationId xmlns:a16="http://schemas.microsoft.com/office/drawing/2014/main" id="{15EA1734-55D5-4A42-A202-ED7C1F17E067}"/>
              </a:ext>
            </a:extLst>
          </p:cNvPr>
          <p:cNvSpPr>
            <a:spLocks noGrp="1"/>
          </p:cNvSpPr>
          <p:nvPr>
            <p:ph idx="1"/>
          </p:nvPr>
        </p:nvSpPr>
        <p:spPr/>
        <p:txBody>
          <a:bodyPr/>
          <a:lstStyle/>
          <a:p>
            <a:endParaRPr lang="en-GB" dirty="0"/>
          </a:p>
          <a:p>
            <a:endParaRPr lang="en-GB" dirty="0"/>
          </a:p>
          <a:p>
            <a:r>
              <a:rPr lang="en-GB" dirty="0"/>
              <a:t>I am expecting to see drafts of your presentations for next week…</a:t>
            </a:r>
          </a:p>
          <a:p>
            <a:endParaRPr lang="en-GB" dirty="0"/>
          </a:p>
          <a:p>
            <a:r>
              <a:rPr lang="en-GB" dirty="0"/>
              <a:t>You may want to do some rehearsals, and get some feedback.</a:t>
            </a:r>
          </a:p>
        </p:txBody>
      </p:sp>
    </p:spTree>
    <p:extLst>
      <p:ext uri="{BB962C8B-B14F-4D97-AF65-F5344CB8AC3E}">
        <p14:creationId xmlns:p14="http://schemas.microsoft.com/office/powerpoint/2010/main" val="1242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88C1-A38B-42E4-AE36-4EA472C65FA1}"/>
              </a:ext>
            </a:extLst>
          </p:cNvPr>
          <p:cNvSpPr>
            <a:spLocks noGrp="1"/>
          </p:cNvSpPr>
          <p:nvPr>
            <p:ph type="title"/>
          </p:nvPr>
        </p:nvSpPr>
        <p:spPr/>
        <p:txBody>
          <a:bodyPr>
            <a:normAutofit fontScale="90000"/>
          </a:bodyPr>
          <a:lstStyle/>
          <a:p>
            <a:r>
              <a:rPr lang="en-GB" dirty="0"/>
              <a:t>Contents</a:t>
            </a:r>
          </a:p>
        </p:txBody>
      </p:sp>
      <p:sp>
        <p:nvSpPr>
          <p:cNvPr id="3" name="Content Placeholder 2">
            <a:extLst>
              <a:ext uri="{FF2B5EF4-FFF2-40B4-BE49-F238E27FC236}">
                <a16:creationId xmlns:a16="http://schemas.microsoft.com/office/drawing/2014/main" id="{6894D137-EE1D-4D77-B1FB-A5392EE55250}"/>
              </a:ext>
            </a:extLst>
          </p:cNvPr>
          <p:cNvSpPr>
            <a:spLocks noGrp="1"/>
          </p:cNvSpPr>
          <p:nvPr>
            <p:ph idx="1"/>
          </p:nvPr>
        </p:nvSpPr>
        <p:spPr/>
        <p:txBody>
          <a:bodyPr/>
          <a:lstStyle/>
          <a:p>
            <a:r>
              <a:rPr lang="en-GB" dirty="0"/>
              <a:t>Ethics in Games</a:t>
            </a:r>
          </a:p>
        </p:txBody>
      </p:sp>
    </p:spTree>
    <p:extLst>
      <p:ext uri="{BB962C8B-B14F-4D97-AF65-F5344CB8AC3E}">
        <p14:creationId xmlns:p14="http://schemas.microsoft.com/office/powerpoint/2010/main" val="232780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53D2C8-76CA-488E-A95E-07B256DF565E}"/>
              </a:ext>
            </a:extLst>
          </p:cNvPr>
          <p:cNvSpPr>
            <a:spLocks noGrp="1"/>
          </p:cNvSpPr>
          <p:nvPr>
            <p:ph type="title"/>
          </p:nvPr>
        </p:nvSpPr>
        <p:spPr/>
        <p:txBody>
          <a:bodyPr/>
          <a:lstStyle/>
          <a:p>
            <a:r>
              <a:rPr lang="en-GB" dirty="0"/>
              <a:t>Ethics in Games</a:t>
            </a:r>
          </a:p>
        </p:txBody>
      </p:sp>
      <p:sp>
        <p:nvSpPr>
          <p:cNvPr id="5" name="Text Placeholder 4">
            <a:extLst>
              <a:ext uri="{FF2B5EF4-FFF2-40B4-BE49-F238E27FC236}">
                <a16:creationId xmlns:a16="http://schemas.microsoft.com/office/drawing/2014/main" id="{861C27B1-E490-441B-A197-4708AA4A45E0}"/>
              </a:ext>
            </a:extLst>
          </p:cNvPr>
          <p:cNvSpPr>
            <a:spLocks noGrp="1"/>
          </p:cNvSpPr>
          <p:nvPr>
            <p:ph type="body" idx="1"/>
          </p:nvPr>
        </p:nvSpPr>
        <p:spPr/>
        <p:txBody>
          <a:bodyPr/>
          <a:lstStyle/>
          <a:p>
            <a:r>
              <a:rPr lang="en-GB" dirty="0"/>
              <a:t>Just because you can doesn’t mean you should…</a:t>
            </a:r>
          </a:p>
        </p:txBody>
      </p:sp>
    </p:spTree>
    <p:extLst>
      <p:ext uri="{BB962C8B-B14F-4D97-AF65-F5344CB8AC3E}">
        <p14:creationId xmlns:p14="http://schemas.microsoft.com/office/powerpoint/2010/main" val="413851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D07113-27CC-0A41-BDE7-39107C95D009}"/>
              </a:ext>
            </a:extLst>
          </p:cNvPr>
          <p:cNvSpPr>
            <a:spLocks noGrp="1"/>
          </p:cNvSpPr>
          <p:nvPr>
            <p:ph type="title"/>
          </p:nvPr>
        </p:nvSpPr>
        <p:spPr/>
        <p:txBody>
          <a:bodyPr>
            <a:normAutofit fontScale="90000"/>
          </a:bodyPr>
          <a:lstStyle/>
          <a:p>
            <a:r>
              <a:rPr lang="en-GB" dirty="0"/>
              <a:t>What is ethics?</a:t>
            </a:r>
          </a:p>
        </p:txBody>
      </p:sp>
      <p:sp>
        <p:nvSpPr>
          <p:cNvPr id="5" name="Content Placeholder 4">
            <a:extLst>
              <a:ext uri="{FF2B5EF4-FFF2-40B4-BE49-F238E27FC236}">
                <a16:creationId xmlns:a16="http://schemas.microsoft.com/office/drawing/2014/main" id="{1001237B-96E8-0951-A40C-2400362A8DC4}"/>
              </a:ext>
            </a:extLst>
          </p:cNvPr>
          <p:cNvSpPr>
            <a:spLocks noGrp="1"/>
          </p:cNvSpPr>
          <p:nvPr>
            <p:ph idx="1"/>
          </p:nvPr>
        </p:nvSpPr>
        <p:spPr/>
        <p:txBody>
          <a:bodyPr>
            <a:normAutofit lnSpcReduction="10000"/>
          </a:bodyPr>
          <a:lstStyle/>
          <a:p>
            <a:pPr marL="0" indent="0" algn="ctr">
              <a:buNone/>
            </a:pPr>
            <a:r>
              <a:rPr lang="en-GB" b="0" i="1" dirty="0">
                <a:solidFill>
                  <a:srgbClr val="202124"/>
                </a:solidFill>
                <a:effectLst/>
                <a:latin typeface="arial" panose="020B0604020202020204" pitchFamily="34" charset="0"/>
              </a:rPr>
              <a:t>“Moral principles that govern a person's behaviour or the conducting of an activity.”</a:t>
            </a:r>
          </a:p>
          <a:p>
            <a:pPr marL="0" indent="0" algn="ctr">
              <a:buNone/>
            </a:pPr>
            <a:endParaRPr lang="en-GB" i="1" dirty="0">
              <a:solidFill>
                <a:srgbClr val="202124"/>
              </a:solidFill>
              <a:latin typeface="arial" panose="020B0604020202020204" pitchFamily="34" charset="0"/>
            </a:endParaRPr>
          </a:p>
          <a:p>
            <a:pPr marL="0" indent="0" algn="ctr">
              <a:buNone/>
            </a:pPr>
            <a:r>
              <a:rPr lang="en-GB" b="0" i="1" dirty="0">
                <a:solidFill>
                  <a:srgbClr val="202124"/>
                </a:solidFill>
                <a:effectLst/>
                <a:latin typeface="arial" panose="020B0604020202020204" pitchFamily="34" charset="0"/>
              </a:rPr>
              <a:t>“Academic ethics are a set of principles addressing how researchers and research organisations should conduct themselves when dealing with research participants, their data or tissue, other researchers and colleagues, the users of their research and society in general.”</a:t>
            </a:r>
          </a:p>
          <a:p>
            <a:pPr marL="0" indent="0" algn="ctr">
              <a:buNone/>
            </a:pPr>
            <a:endParaRPr lang="en-GB" i="1" dirty="0">
              <a:solidFill>
                <a:srgbClr val="202124"/>
              </a:solidFill>
              <a:latin typeface="arial" panose="020B0604020202020204" pitchFamily="34" charset="0"/>
            </a:endParaRPr>
          </a:p>
          <a:p>
            <a:pPr marL="0" indent="0" algn="ctr">
              <a:buNone/>
            </a:pPr>
            <a:r>
              <a:rPr lang="en-GB" i="1" dirty="0">
                <a:solidFill>
                  <a:srgbClr val="202124"/>
                </a:solidFill>
                <a:latin typeface="arial" panose="020B0604020202020204" pitchFamily="34" charset="0"/>
              </a:rPr>
              <a:t>Ethics sets the standard of what is acceptable and what is not.</a:t>
            </a:r>
          </a:p>
          <a:p>
            <a:pPr marL="0" indent="0" algn="ctr">
              <a:buNone/>
            </a:pPr>
            <a:r>
              <a:rPr lang="en-GB" i="1" dirty="0">
                <a:solidFill>
                  <a:srgbClr val="202124"/>
                </a:solidFill>
                <a:latin typeface="arial" panose="020B0604020202020204" pitchFamily="34" charset="0"/>
              </a:rPr>
              <a:t>Ethics protect are there </a:t>
            </a:r>
            <a:r>
              <a:rPr lang="en-GB" i="1">
                <a:solidFill>
                  <a:srgbClr val="202124"/>
                </a:solidFill>
                <a:latin typeface="arial" panose="020B0604020202020204" pitchFamily="34" charset="0"/>
              </a:rPr>
              <a:t>to protect </a:t>
            </a:r>
            <a:r>
              <a:rPr lang="en-GB" b="1" i="1">
                <a:solidFill>
                  <a:srgbClr val="202124"/>
                </a:solidFill>
                <a:latin typeface="arial" panose="020B0604020202020204" pitchFamily="34" charset="0"/>
              </a:rPr>
              <a:t>you!</a:t>
            </a:r>
            <a:endParaRPr lang="en-GB" b="1" i="1" dirty="0"/>
          </a:p>
        </p:txBody>
      </p:sp>
    </p:spTree>
    <p:extLst>
      <p:ext uri="{BB962C8B-B14F-4D97-AF65-F5344CB8AC3E}">
        <p14:creationId xmlns:p14="http://schemas.microsoft.com/office/powerpoint/2010/main" val="323762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A2B96-06C8-47C1-88B6-B9F44E43BDC3}"/>
              </a:ext>
            </a:extLst>
          </p:cNvPr>
          <p:cNvSpPr>
            <a:spLocks noGrp="1"/>
          </p:cNvSpPr>
          <p:nvPr>
            <p:ph type="title"/>
          </p:nvPr>
        </p:nvSpPr>
        <p:spPr/>
        <p:txBody>
          <a:bodyPr>
            <a:normAutofit fontScale="90000"/>
          </a:bodyPr>
          <a:lstStyle/>
          <a:p>
            <a:r>
              <a:rPr lang="en-GB" dirty="0"/>
              <a:t>Format</a:t>
            </a:r>
          </a:p>
        </p:txBody>
      </p:sp>
      <p:sp>
        <p:nvSpPr>
          <p:cNvPr id="5" name="Content Placeholder 4">
            <a:extLst>
              <a:ext uri="{FF2B5EF4-FFF2-40B4-BE49-F238E27FC236}">
                <a16:creationId xmlns:a16="http://schemas.microsoft.com/office/drawing/2014/main" id="{4BEE021B-E1CD-4B0B-A7C1-850368CD3832}"/>
              </a:ext>
            </a:extLst>
          </p:cNvPr>
          <p:cNvSpPr>
            <a:spLocks noGrp="1"/>
          </p:cNvSpPr>
          <p:nvPr>
            <p:ph idx="1"/>
          </p:nvPr>
        </p:nvSpPr>
        <p:spPr/>
        <p:txBody>
          <a:bodyPr>
            <a:normAutofit/>
          </a:bodyPr>
          <a:lstStyle/>
          <a:p>
            <a:r>
              <a:rPr lang="en-GB" dirty="0"/>
              <a:t>The class will be presented with a topic.</a:t>
            </a:r>
          </a:p>
          <a:p>
            <a:endParaRPr lang="en-GB" dirty="0"/>
          </a:p>
          <a:p>
            <a:r>
              <a:rPr lang="en-GB" dirty="0"/>
              <a:t>One or more individuals will come up to the front and debate the topic.</a:t>
            </a:r>
          </a:p>
          <a:p>
            <a:endParaRPr lang="en-GB" dirty="0"/>
          </a:p>
          <a:p>
            <a:r>
              <a:rPr lang="en-GB" dirty="0"/>
              <a:t>I may take a side.</a:t>
            </a:r>
          </a:p>
          <a:p>
            <a:endParaRPr lang="en-GB" dirty="0"/>
          </a:p>
          <a:p>
            <a:r>
              <a:rPr lang="en-GB" dirty="0"/>
              <a:t>Don’t be offensive to each other. </a:t>
            </a:r>
          </a:p>
          <a:p>
            <a:pPr lvl="1"/>
            <a:r>
              <a:rPr lang="en-GB" dirty="0"/>
              <a:t>Remember Rule Zero…</a:t>
            </a:r>
          </a:p>
          <a:p>
            <a:r>
              <a:rPr lang="en-GB" dirty="0"/>
              <a:t>Respect each other’s opinions.</a:t>
            </a:r>
          </a:p>
        </p:txBody>
      </p:sp>
    </p:spTree>
    <p:extLst>
      <p:ext uri="{BB962C8B-B14F-4D97-AF65-F5344CB8AC3E}">
        <p14:creationId xmlns:p14="http://schemas.microsoft.com/office/powerpoint/2010/main" val="177860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F2BB-6DA2-41B9-9990-F4F0354C46DA}"/>
              </a:ext>
            </a:extLst>
          </p:cNvPr>
          <p:cNvSpPr>
            <a:spLocks noGrp="1"/>
          </p:cNvSpPr>
          <p:nvPr>
            <p:ph type="title"/>
          </p:nvPr>
        </p:nvSpPr>
        <p:spPr/>
        <p:txBody>
          <a:bodyPr>
            <a:normAutofit fontScale="90000"/>
          </a:bodyPr>
          <a:lstStyle/>
          <a:p>
            <a:pPr algn="ctr"/>
            <a:r>
              <a:rPr lang="en-GB" dirty="0"/>
              <a:t>Mario or Sonic?</a:t>
            </a:r>
          </a:p>
        </p:txBody>
      </p:sp>
      <p:pic>
        <p:nvPicPr>
          <p:cNvPr id="3074" name="Picture 2">
            <a:extLst>
              <a:ext uri="{FF2B5EF4-FFF2-40B4-BE49-F238E27FC236}">
                <a16:creationId xmlns:a16="http://schemas.microsoft.com/office/drawing/2014/main" id="{37894C7F-0F92-4E1D-B88F-567F8AC5757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25018" y="1402030"/>
            <a:ext cx="2793651" cy="42793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onic at the Olympic Games – Tokyo 2020™">
            <a:extLst>
              <a:ext uri="{FF2B5EF4-FFF2-40B4-BE49-F238E27FC236}">
                <a16:creationId xmlns:a16="http://schemas.microsoft.com/office/drawing/2014/main" id="{DFCE4FD2-BA3D-4151-9AE1-4AF221C8A54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6000" y="885145"/>
            <a:ext cx="4242456" cy="492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56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40CD-392F-406A-92C9-DF4ED6793FB5}"/>
              </a:ext>
            </a:extLst>
          </p:cNvPr>
          <p:cNvSpPr>
            <a:spLocks noGrp="1"/>
          </p:cNvSpPr>
          <p:nvPr>
            <p:ph type="title"/>
          </p:nvPr>
        </p:nvSpPr>
        <p:spPr/>
        <p:txBody>
          <a:bodyPr>
            <a:normAutofit fontScale="90000"/>
          </a:bodyPr>
          <a:lstStyle/>
          <a:p>
            <a:pPr algn="ctr"/>
            <a:r>
              <a:rPr lang="en-GB" dirty="0"/>
              <a:t>Salt and Vinegar or Cheese and Onion</a:t>
            </a:r>
          </a:p>
        </p:txBody>
      </p:sp>
      <p:pic>
        <p:nvPicPr>
          <p:cNvPr id="5122" name="Picture 2" descr="Walkers Salt &amp;amp; Vinegar Crisps 32.5g | Sainsbury&amp;#39;s">
            <a:extLst>
              <a:ext uri="{FF2B5EF4-FFF2-40B4-BE49-F238E27FC236}">
                <a16:creationId xmlns:a16="http://schemas.microsoft.com/office/drawing/2014/main" id="{57E9E4F9-8E06-415C-874F-93A61B1B599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61219" y="1081088"/>
            <a:ext cx="4921250" cy="49212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alkers Cheese &amp;amp; Onion Crisps 32.5g | Sainsbury&amp;#39;s">
            <a:extLst>
              <a:ext uri="{FF2B5EF4-FFF2-40B4-BE49-F238E27FC236}">
                <a16:creationId xmlns:a16="http://schemas.microsoft.com/office/drawing/2014/main" id="{727824FB-2E08-4C99-BDF1-8012705D086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69794" y="1081088"/>
            <a:ext cx="4921250" cy="492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224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5586-3C42-4BD6-85E5-08AB28BC44F1}"/>
              </a:ext>
            </a:extLst>
          </p:cNvPr>
          <p:cNvSpPr>
            <a:spLocks noGrp="1"/>
          </p:cNvSpPr>
          <p:nvPr>
            <p:ph type="title"/>
          </p:nvPr>
        </p:nvSpPr>
        <p:spPr/>
        <p:txBody>
          <a:bodyPr>
            <a:normAutofit fontScale="90000"/>
          </a:bodyPr>
          <a:lstStyle/>
          <a:p>
            <a:pPr algn="ctr"/>
            <a:r>
              <a:rPr lang="en-GB" dirty="0"/>
              <a:t>Green or Blue?</a:t>
            </a:r>
          </a:p>
        </p:txBody>
      </p:sp>
      <p:pic>
        <p:nvPicPr>
          <p:cNvPr id="6148" name="Picture 4" descr="McCoy&amp;#39;s Salt &amp;amp; Malt Vinegar Flavour Ridge Cut Potato Crisps 65g –  Britishfoodmart">
            <a:extLst>
              <a:ext uri="{FF2B5EF4-FFF2-40B4-BE49-F238E27FC236}">
                <a16:creationId xmlns:a16="http://schemas.microsoft.com/office/drawing/2014/main" id="{C1744B81-7DE6-40B1-9A35-0037F745F28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49169" y="1160463"/>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Walkers Salt &amp;amp; Vinegar Crisps 32.5g | Sainsbury&amp;#39;s">
            <a:extLst>
              <a:ext uri="{FF2B5EF4-FFF2-40B4-BE49-F238E27FC236}">
                <a16:creationId xmlns:a16="http://schemas.microsoft.com/office/drawing/2014/main" id="{917F5291-319F-41DA-8F69-B27EBB49457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61219" y="1081088"/>
            <a:ext cx="4921250" cy="492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62880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TotalTime>
  <Words>354</Words>
  <Application>Microsoft Office PowerPoint</Application>
  <PresentationFormat>Widescreen</PresentationFormat>
  <Paragraphs>68</Paragraphs>
  <Slides>28</Slides>
  <Notes>0</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28</vt:i4>
      </vt:variant>
    </vt:vector>
  </HeadingPairs>
  <TitlesOfParts>
    <vt:vector size="34" baseType="lpstr">
      <vt:lpstr>Arial</vt:lpstr>
      <vt:lpstr>Arial</vt:lpstr>
      <vt:lpstr>Custom Design</vt:lpstr>
      <vt:lpstr>1_Custom Design</vt:lpstr>
      <vt:lpstr>2_Custom Design</vt:lpstr>
      <vt:lpstr>3_Custom Design</vt:lpstr>
      <vt:lpstr>6 - 1 Ethics in Games</vt:lpstr>
      <vt:lpstr>Warning!</vt:lpstr>
      <vt:lpstr>Contents</vt:lpstr>
      <vt:lpstr>Ethics in Games</vt:lpstr>
      <vt:lpstr>What is ethics?</vt:lpstr>
      <vt:lpstr>Format</vt:lpstr>
      <vt:lpstr>Mario or Sonic?</vt:lpstr>
      <vt:lpstr>Salt and Vinegar or Cheese and Onion</vt:lpstr>
      <vt:lpstr>Green or Blue?</vt:lpstr>
      <vt:lpstr>Fighting Games or Sports Games</vt:lpstr>
      <vt:lpstr>Western RPG’s or JRPG’s</vt:lpstr>
      <vt:lpstr>FPS or 3rd Person Shooters</vt:lpstr>
      <vt:lpstr>Age Ratings?</vt:lpstr>
      <vt:lpstr>Violence in games</vt:lpstr>
      <vt:lpstr>Violence in games</vt:lpstr>
      <vt:lpstr>Rimworld?</vt:lpstr>
      <vt:lpstr>Rimworld?</vt:lpstr>
      <vt:lpstr>PowerPoint Presentation</vt:lpstr>
      <vt:lpstr>Mods</vt:lpstr>
      <vt:lpstr>No Russian?</vt:lpstr>
      <vt:lpstr>Heads or Tails?</vt:lpstr>
      <vt:lpstr>Loot boxes?</vt:lpstr>
      <vt:lpstr>Gender representation in games</vt:lpstr>
      <vt:lpstr>Gender representation outside of games</vt:lpstr>
      <vt:lpstr>Hacking</vt:lpstr>
      <vt:lpstr>The hardest question…</vt:lpstr>
      <vt:lpstr>Why do you deserve a job in games?</vt:lpstr>
      <vt:lpstr>Lab Session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Merritt</dc:creator>
  <cp:lastModifiedBy>Patrick Merritt</cp:lastModifiedBy>
  <cp:revision>8</cp:revision>
  <dcterms:created xsi:type="dcterms:W3CDTF">2021-09-13T14:48:00Z</dcterms:created>
  <dcterms:modified xsi:type="dcterms:W3CDTF">2024-10-21T10:54:23Z</dcterms:modified>
</cp:coreProperties>
</file>